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28/04/2023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28/04/2023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28/04/2023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tile tx="0" ty="0" sx="100000" sy="100000" flip="none" algn="tl"/>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28/04/2023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372665" y="1"/>
            <a:ext cx="5819335" cy="1200329"/>
          </a:xfrm>
          <a:prstGeom prst="rect">
            <a:avLst/>
          </a:prstGeom>
          <a:noFill/>
        </p:spPr>
        <p:txBody>
          <a:bodyPr wrap="square" rtlCol="0">
            <a:spAutoFit/>
          </a:bodyPr>
          <a:lstStyle/>
          <a:p>
            <a:pPr algn="r" rtl="1"/>
            <a:r>
              <a:rPr lang="ar-OM" sz="2400" b="1" dirty="0">
                <a:latin typeface="Abd Hewler" panose="020B0604030504040204" pitchFamily="34" charset="-78"/>
                <a:cs typeface="Abd Hewler" panose="020B0604030504040204" pitchFamily="34" charset="-78"/>
              </a:rPr>
              <a:t>زانكۆی سەلاحەددین- هەولێر </a:t>
            </a:r>
          </a:p>
          <a:p>
            <a:pPr algn="r" rtl="1"/>
            <a:r>
              <a:rPr lang="ar-OM" sz="2400" b="1" dirty="0">
                <a:latin typeface="Abd Hewler" panose="020B0604030504040204" pitchFamily="34" charset="-78"/>
                <a:cs typeface="Abd Hewler" panose="020B0604030504040204" pitchFamily="34" charset="-78"/>
              </a:rPr>
              <a:t>كۆلێژی پەروەردەی بنەڕەتی</a:t>
            </a:r>
          </a:p>
          <a:p>
            <a:pPr algn="r" rtl="1"/>
            <a:r>
              <a:rPr lang="ar-OM" sz="2400" b="1" dirty="0">
                <a:latin typeface="Abd Hewler" panose="020B0604030504040204" pitchFamily="34" charset="-78"/>
                <a:cs typeface="Abd Hewler" panose="020B0604030504040204" pitchFamily="34" charset="-78"/>
              </a:rPr>
              <a:t>لێژنەی بینین و راهێنان</a:t>
            </a:r>
          </a:p>
        </p:txBody>
      </p:sp>
      <p:pic>
        <p:nvPicPr>
          <p:cNvPr id="5" name="Picture 4"/>
          <p:cNvPicPr>
            <a:picLocks noChangeAspect="1"/>
          </p:cNvPicPr>
          <p:nvPr/>
        </p:nvPicPr>
        <p:blipFill>
          <a:blip r:embed="rId2"/>
          <a:stretch>
            <a:fillRect/>
          </a:stretch>
        </p:blipFill>
        <p:spPr>
          <a:xfrm>
            <a:off x="1061611" y="158320"/>
            <a:ext cx="1780186" cy="1792379"/>
          </a:xfrm>
          <a:prstGeom prst="rect">
            <a:avLst/>
          </a:prstGeom>
        </p:spPr>
      </p:pic>
      <p:sp>
        <p:nvSpPr>
          <p:cNvPr id="6" name="TextBox 5"/>
          <p:cNvSpPr txBox="1"/>
          <p:nvPr/>
        </p:nvSpPr>
        <p:spPr>
          <a:xfrm>
            <a:off x="1607574" y="2831691"/>
            <a:ext cx="7329948" cy="830997"/>
          </a:xfrm>
          <a:prstGeom prst="rect">
            <a:avLst/>
          </a:prstGeom>
          <a:noFill/>
        </p:spPr>
        <p:txBody>
          <a:bodyPr wrap="square" rtlCol="0">
            <a:spAutoFit/>
          </a:bodyPr>
          <a:lstStyle/>
          <a:p>
            <a:pPr algn="ctr"/>
            <a:r>
              <a:rPr lang="ar-OM" sz="4800" b="1" dirty="0">
                <a:latin typeface="Abd Hewler" panose="020B0604030504040204" pitchFamily="34" charset="-78"/>
                <a:cs typeface="Abd Hewler" panose="020B0604030504040204" pitchFamily="34" charset="-78"/>
              </a:rPr>
              <a:t>وۆركشۆپی بینین و ڕاهێنانی قۆناغی چوارەم</a:t>
            </a:r>
            <a:endParaRPr lang="en-US" sz="4800" b="1" dirty="0">
              <a:latin typeface="Abd Hewler" panose="020B0604030504040204" pitchFamily="34" charset="-78"/>
              <a:cs typeface="Abd Hewler" panose="020B0604030504040204" pitchFamily="34" charset="-78"/>
            </a:endParaRPr>
          </a:p>
        </p:txBody>
      </p:sp>
      <p:sp>
        <p:nvSpPr>
          <p:cNvPr id="7" name="TextBox 6"/>
          <p:cNvSpPr txBox="1"/>
          <p:nvPr/>
        </p:nvSpPr>
        <p:spPr>
          <a:xfrm>
            <a:off x="353961" y="3897349"/>
            <a:ext cx="10004690" cy="1815882"/>
          </a:xfrm>
          <a:prstGeom prst="rect">
            <a:avLst/>
          </a:prstGeom>
          <a:noFill/>
        </p:spPr>
        <p:txBody>
          <a:bodyPr wrap="square" rtlCol="0">
            <a:spAutoFit/>
          </a:bodyPr>
          <a:lstStyle/>
          <a:p>
            <a:pPr algn="r"/>
            <a:r>
              <a:rPr lang="ar-OM" sz="3600" b="1" dirty="0">
                <a:latin typeface="Abd Hewler" panose="020B0604030504040204" pitchFamily="34" charset="-78"/>
                <a:cs typeface="Abd Hewler" panose="020B0604030504040204" pitchFamily="34" charset="-78"/>
              </a:rPr>
              <a:t>                           </a:t>
            </a:r>
            <a:endParaRPr lang="en-US" sz="3600" b="1" dirty="0">
              <a:latin typeface="Abd Hewler" panose="020B0604030504040204" pitchFamily="34" charset="-78"/>
              <a:cs typeface="Abd Hewler" panose="020B0604030504040204" pitchFamily="34" charset="-78"/>
            </a:endParaRPr>
          </a:p>
          <a:p>
            <a:pPr algn="r"/>
            <a:endParaRPr lang="en-US" sz="3600" b="1" dirty="0">
              <a:latin typeface="Abd Hewler" panose="020B0604030504040204" pitchFamily="34" charset="-78"/>
              <a:cs typeface="Abd Hewler" panose="020B0604030504040204" pitchFamily="34" charset="-78"/>
            </a:endParaRPr>
          </a:p>
          <a:p>
            <a:pPr algn="ctr"/>
            <a:r>
              <a:rPr lang="ar-IQ" sz="3600" b="1" dirty="0">
                <a:latin typeface="Abd Hewler" panose="020B0604030504040204" pitchFamily="34" charset="-78"/>
                <a:cs typeface="Abd Hewler" panose="020B0604030504040204" pitchFamily="34" charset="-78"/>
              </a:rPr>
              <a:t>م0ى. </a:t>
            </a:r>
            <a:r>
              <a:rPr lang="ar-IQ" sz="3600" b="1" dirty="0" err="1">
                <a:latin typeface="Abd Hewler" panose="020B0604030504040204" pitchFamily="34" charset="-78"/>
                <a:cs typeface="Abd Hewler" panose="020B0604030504040204" pitchFamily="34" charset="-78"/>
              </a:rPr>
              <a:t>ژيان</a:t>
            </a:r>
            <a:r>
              <a:rPr lang="ar-IQ" sz="3600" b="1" dirty="0">
                <a:latin typeface="Abd Hewler" panose="020B0604030504040204" pitchFamily="34" charset="-78"/>
                <a:cs typeface="Abd Hewler" panose="020B0604030504040204" pitchFamily="34" charset="-78"/>
              </a:rPr>
              <a:t> توفيق ميرزا بابان</a:t>
            </a:r>
            <a:endParaRPr lang="ar-OM" sz="4000" b="1" dirty="0">
              <a:latin typeface="Abd Hewler" panose="020B0604030504040204" pitchFamily="34" charset="-78"/>
              <a:cs typeface="Abd Hewler" panose="020B0604030504040204" pitchFamily="34" charset="-78"/>
            </a:endParaRPr>
          </a:p>
        </p:txBody>
      </p:sp>
    </p:spTree>
    <p:extLst>
      <p:ext uri="{BB962C8B-B14F-4D97-AF65-F5344CB8AC3E}">
        <p14:creationId xmlns:p14="http://schemas.microsoft.com/office/powerpoint/2010/main" val="18220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1433" y="501134"/>
            <a:ext cx="6800325" cy="1107996"/>
          </a:xfrm>
          <a:prstGeom prst="rect">
            <a:avLst/>
          </a:prstGeom>
        </p:spPr>
        <p:txBody>
          <a:bodyPr wrap="square">
            <a:spAutoFit/>
          </a:bodyPr>
          <a:lstStyle/>
          <a:p>
            <a:pPr marL="571500" indent="-571500" algn="r" rtl="1">
              <a:buFont typeface="Wingdings" panose="05000000000000000000" pitchFamily="2" charset="2"/>
              <a:buChar char="Ø"/>
            </a:pPr>
            <a:r>
              <a:rPr lang="ar-OM" sz="6600" dirty="0">
                <a:latin typeface="Abd Hewler" panose="020B0604030504040204" pitchFamily="34" charset="-78"/>
                <a:cs typeface="Abd Hewler" panose="020B0604030504040204" pitchFamily="34" charset="-78"/>
              </a:rPr>
              <a:t> پێشنیارو راسپاردە</a:t>
            </a:r>
            <a:endParaRPr lang="en-US" sz="6600" dirty="0">
              <a:latin typeface="Abd Hewler" panose="020B0604030504040204" pitchFamily="34" charset="-78"/>
              <a:cs typeface="Abd Hewler" panose="020B0604030504040204" pitchFamily="34" charset="-78"/>
            </a:endParaRPr>
          </a:p>
        </p:txBody>
      </p:sp>
      <p:sp>
        <p:nvSpPr>
          <p:cNvPr id="3" name="TextBox 2"/>
          <p:cNvSpPr txBox="1"/>
          <p:nvPr/>
        </p:nvSpPr>
        <p:spPr>
          <a:xfrm>
            <a:off x="3657600" y="2197290"/>
            <a:ext cx="7670042" cy="3693319"/>
          </a:xfrm>
          <a:prstGeom prst="rect">
            <a:avLst/>
          </a:prstGeom>
          <a:noFill/>
        </p:spPr>
        <p:txBody>
          <a:bodyPr wrap="square" rtlCol="0">
            <a:spAutoFit/>
          </a:bodyPr>
          <a:lstStyle/>
          <a:p>
            <a:pPr algn="r" rtl="1"/>
            <a:r>
              <a:rPr lang="ar-OM" dirty="0"/>
              <a:t>یەكەم/  .....................</a:t>
            </a:r>
          </a:p>
          <a:p>
            <a:pPr algn="r" rtl="1"/>
            <a:endParaRPr lang="ar-OM" dirty="0"/>
          </a:p>
          <a:p>
            <a:pPr algn="r" rtl="1"/>
            <a:r>
              <a:rPr lang="ar-OM" dirty="0"/>
              <a:t>دووەم / .....................</a:t>
            </a:r>
          </a:p>
          <a:p>
            <a:pPr algn="r" rtl="1"/>
            <a:endParaRPr lang="ar-OM" dirty="0"/>
          </a:p>
          <a:p>
            <a:pPr algn="r" rtl="1"/>
            <a:r>
              <a:rPr lang="ar-OM" dirty="0"/>
              <a:t>سێیەم/ ....................</a:t>
            </a:r>
          </a:p>
          <a:p>
            <a:pPr algn="r" rtl="1"/>
            <a:endParaRPr lang="ar-OM" dirty="0"/>
          </a:p>
          <a:p>
            <a:pPr algn="r" rtl="1"/>
            <a:r>
              <a:rPr lang="ar-OM" dirty="0"/>
              <a:t>.......</a:t>
            </a:r>
          </a:p>
          <a:p>
            <a:pPr algn="r" rtl="1"/>
            <a:endParaRPr lang="ar-OM" dirty="0"/>
          </a:p>
          <a:p>
            <a:pPr algn="r" rtl="1"/>
            <a:endParaRPr lang="ar-OM" dirty="0"/>
          </a:p>
          <a:p>
            <a:pPr algn="r" rtl="1"/>
            <a:endParaRPr lang="ar-OM" dirty="0"/>
          </a:p>
          <a:p>
            <a:pPr algn="r" rtl="1"/>
            <a:endParaRPr lang="ar-OM" dirty="0"/>
          </a:p>
          <a:p>
            <a:pPr algn="r" rtl="1"/>
            <a:endParaRPr lang="ar-OM" dirty="0"/>
          </a:p>
          <a:p>
            <a:pPr algn="r" rtl="1"/>
            <a:endParaRPr lang="ar-OM" dirty="0"/>
          </a:p>
        </p:txBody>
      </p:sp>
    </p:spTree>
    <p:extLst>
      <p:ext uri="{BB962C8B-B14F-4D97-AF65-F5344CB8AC3E}">
        <p14:creationId xmlns:p14="http://schemas.microsoft.com/office/powerpoint/2010/main" val="29497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06" y="2493707"/>
            <a:ext cx="4063937" cy="1015663"/>
          </a:xfrm>
          <a:prstGeom prst="rect">
            <a:avLst/>
          </a:prstGeom>
        </p:spPr>
        <p:txBody>
          <a:bodyPr wrap="square">
            <a:spAutoFit/>
          </a:bodyPr>
          <a:lstStyle/>
          <a:p>
            <a:pPr algn="r" rtl="1"/>
            <a:r>
              <a:rPr lang="ar-OM" sz="6000" dirty="0">
                <a:latin typeface="Abd Hewler" panose="020B0604030504040204" pitchFamily="34" charset="-78"/>
                <a:cs typeface="Abd Hewler" panose="020B0604030504040204" pitchFamily="34" charset="-78"/>
              </a:rPr>
              <a:t>پرسیار و وەڵام ؟</a:t>
            </a:r>
            <a:endParaRPr lang="en-US" sz="6000" dirty="0">
              <a:latin typeface="Abd Hewler" panose="020B0604030504040204" pitchFamily="34" charset="-78"/>
              <a:cs typeface="Abd Hewler" panose="020B0604030504040204" pitchFamily="34" charset="-78"/>
            </a:endParaRPr>
          </a:p>
        </p:txBody>
      </p:sp>
    </p:spTree>
    <p:extLst>
      <p:ext uri="{BB962C8B-B14F-4D97-AF65-F5344CB8AC3E}">
        <p14:creationId xmlns:p14="http://schemas.microsoft.com/office/powerpoint/2010/main" val="3073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2382" y="2493707"/>
            <a:ext cx="5442361" cy="1015663"/>
          </a:xfrm>
          <a:prstGeom prst="rect">
            <a:avLst/>
          </a:prstGeom>
        </p:spPr>
        <p:txBody>
          <a:bodyPr wrap="square">
            <a:spAutoFit/>
          </a:bodyPr>
          <a:lstStyle/>
          <a:p>
            <a:pPr algn="r" rtl="1"/>
            <a:r>
              <a:rPr lang="ar-OM" sz="6000" b="1" dirty="0">
                <a:latin typeface="Abd Hewler" panose="020B0604030504040204" pitchFamily="34" charset="-78"/>
                <a:cs typeface="Abd Hewler" panose="020B0604030504040204" pitchFamily="34" charset="-78"/>
              </a:rPr>
              <a:t>سوپاس بۆ ئامادەبوونتان</a:t>
            </a:r>
            <a:endParaRPr lang="en-US" sz="6000" b="1" dirty="0">
              <a:latin typeface="Abd Hewler" panose="020B0604030504040204" pitchFamily="34" charset="-78"/>
              <a:cs typeface="Abd Hewler" panose="020B0604030504040204" pitchFamily="34" charset="-78"/>
            </a:endParaRPr>
          </a:p>
        </p:txBody>
      </p:sp>
    </p:spTree>
    <p:extLst>
      <p:ext uri="{BB962C8B-B14F-4D97-AF65-F5344CB8AC3E}">
        <p14:creationId xmlns:p14="http://schemas.microsoft.com/office/powerpoint/2010/main" val="30999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53665" y="117987"/>
            <a:ext cx="3982064" cy="769441"/>
          </a:xfrm>
          <a:prstGeom prst="rect">
            <a:avLst/>
          </a:prstGeom>
          <a:noFill/>
        </p:spPr>
        <p:txBody>
          <a:bodyPr wrap="square" rtlCol="0">
            <a:spAutoFit/>
          </a:bodyPr>
          <a:lstStyle/>
          <a:p>
            <a:pPr algn="r" rtl="1"/>
            <a:r>
              <a:rPr lang="ar-JO" sz="4400" dirty="0">
                <a:latin typeface="Abd Hewler" panose="020B0604030504040204" pitchFamily="34" charset="-78"/>
                <a:cs typeface="Abd Hewler" panose="020B0604030504040204" pitchFamily="34" charset="-78"/>
              </a:rPr>
              <a:t>ناو</a:t>
            </a:r>
            <a:r>
              <a:rPr lang="ar-OM" sz="4400" dirty="0">
                <a:latin typeface="Abd Hewler" panose="020B0604030504040204" pitchFamily="34" charset="-78"/>
                <a:cs typeface="Abd Hewler" panose="020B0604030504040204" pitchFamily="34" charset="-78"/>
              </a:rPr>
              <a:t>ەرۆ</a:t>
            </a:r>
            <a:r>
              <a:rPr lang="ar-JO" sz="4400" dirty="0">
                <a:latin typeface="Abd Hewler" panose="020B0604030504040204" pitchFamily="34" charset="-78"/>
                <a:cs typeface="Abd Hewler" panose="020B0604030504040204" pitchFamily="34" charset="-78"/>
              </a:rPr>
              <a:t>كى و</a:t>
            </a:r>
            <a:r>
              <a:rPr lang="ar-OM" sz="4400" dirty="0">
                <a:latin typeface="Abd Hewler" panose="020B0604030504040204" pitchFamily="34" charset="-78"/>
                <a:cs typeface="Abd Hewler" panose="020B0604030504040204" pitchFamily="34" charset="-78"/>
              </a:rPr>
              <a:t>ێركشۆپ:</a:t>
            </a:r>
            <a:endParaRPr lang="en-US" sz="4400" dirty="0">
              <a:latin typeface="Abd Hewler" panose="020B0604030504040204" pitchFamily="34" charset="-78"/>
              <a:cs typeface="Abd Hewler" panose="020B0604030504040204" pitchFamily="34" charset="-78"/>
            </a:endParaRPr>
          </a:p>
        </p:txBody>
      </p:sp>
      <p:sp>
        <p:nvSpPr>
          <p:cNvPr id="5" name="TextBox 4"/>
          <p:cNvSpPr txBox="1"/>
          <p:nvPr/>
        </p:nvSpPr>
        <p:spPr>
          <a:xfrm>
            <a:off x="3967316" y="887428"/>
            <a:ext cx="5265174" cy="769441"/>
          </a:xfrm>
          <a:prstGeom prst="rect">
            <a:avLst/>
          </a:prstGeom>
          <a:noFill/>
        </p:spPr>
        <p:txBody>
          <a:bodyPr wrap="square" rtlCol="0">
            <a:spAutoFit/>
          </a:bodyPr>
          <a:lstStyle/>
          <a:p>
            <a:pPr marL="571500" indent="-571500" algn="r" rtl="1">
              <a:buFont typeface="Wingdings" panose="05000000000000000000" pitchFamily="2" charset="2"/>
              <a:buChar char="Ø"/>
            </a:pPr>
            <a:r>
              <a:rPr lang="ar-OM" sz="4400" dirty="0">
                <a:latin typeface="Abd Hewler" panose="020B0604030504040204" pitchFamily="34" charset="-78"/>
                <a:cs typeface="Abd Hewler" panose="020B0604030504040204" pitchFamily="34" charset="-78"/>
              </a:rPr>
              <a:t>سەرەتایەك.</a:t>
            </a:r>
          </a:p>
        </p:txBody>
      </p:sp>
      <p:sp>
        <p:nvSpPr>
          <p:cNvPr id="6" name="TextBox 5"/>
          <p:cNvSpPr txBox="1"/>
          <p:nvPr/>
        </p:nvSpPr>
        <p:spPr>
          <a:xfrm>
            <a:off x="383457" y="1552309"/>
            <a:ext cx="8849033" cy="646331"/>
          </a:xfrm>
          <a:prstGeom prst="rect">
            <a:avLst/>
          </a:prstGeom>
          <a:noFill/>
        </p:spPr>
        <p:txBody>
          <a:bodyPr wrap="square" rtlCol="0">
            <a:spAutoFit/>
          </a:bodyPr>
          <a:lstStyle/>
          <a:p>
            <a:pPr marL="571500" indent="-571500" algn="r" rtl="1">
              <a:buFont typeface="Wingdings" panose="05000000000000000000" pitchFamily="2" charset="2"/>
              <a:buChar char="Ø"/>
            </a:pPr>
            <a:r>
              <a:rPr lang="ar-OM" sz="3600" dirty="0">
                <a:latin typeface="Abd Hewler" panose="020B0604030504040204" pitchFamily="34" charset="-78"/>
                <a:cs typeface="Abd Hewler" panose="020B0604030504040204" pitchFamily="34" charset="-78"/>
              </a:rPr>
              <a:t>بابەتی بینین و راهێنان لە سیستەمی سالانە و سیستەمی وەرزی.</a:t>
            </a:r>
            <a:endParaRPr lang="en-US" sz="3600" dirty="0">
              <a:latin typeface="Abd Hewler" panose="020B0604030504040204" pitchFamily="34" charset="-78"/>
              <a:cs typeface="Abd Hewler" panose="020B0604030504040204" pitchFamily="34" charset="-78"/>
            </a:endParaRPr>
          </a:p>
        </p:txBody>
      </p:sp>
      <p:sp>
        <p:nvSpPr>
          <p:cNvPr id="7" name="TextBox 6"/>
          <p:cNvSpPr txBox="1"/>
          <p:nvPr/>
        </p:nvSpPr>
        <p:spPr>
          <a:xfrm>
            <a:off x="1120877" y="2707227"/>
            <a:ext cx="8111613" cy="2862322"/>
          </a:xfrm>
          <a:prstGeom prst="rect">
            <a:avLst/>
          </a:prstGeom>
          <a:noFill/>
        </p:spPr>
        <p:txBody>
          <a:bodyPr wrap="square" rtlCol="0">
            <a:spAutoFit/>
          </a:bodyPr>
          <a:lstStyle/>
          <a:p>
            <a:pPr marL="285750" indent="-285750" algn="r" rtl="1">
              <a:buFont typeface="Wingdings" panose="05000000000000000000" pitchFamily="2" charset="2"/>
              <a:buChar char="Ø"/>
            </a:pPr>
            <a:r>
              <a:rPr lang="ar-OM" sz="3600" dirty="0">
                <a:latin typeface="Abd Hewler" panose="020B0604030504040204" pitchFamily="34" charset="-78"/>
                <a:cs typeface="Abd Hewler" panose="020B0604030504040204" pitchFamily="34" charset="-78"/>
              </a:rPr>
              <a:t>هەلسەنگاندن ڕاهێنەران</a:t>
            </a:r>
          </a:p>
          <a:p>
            <a:pPr marL="571500" indent="-571500" algn="r" rtl="1">
              <a:buFont typeface="Wingdings" panose="05000000000000000000" pitchFamily="2" charset="2"/>
              <a:buChar char="§"/>
            </a:pPr>
            <a:r>
              <a:rPr lang="ar-OM" sz="3600" dirty="0">
                <a:latin typeface="Abd Hewler" panose="020B0604030504040204" pitchFamily="34" charset="-78"/>
                <a:cs typeface="Abd Hewler" panose="020B0604030504040204" pitchFamily="34" charset="-78"/>
              </a:rPr>
              <a:t>فۆڕمی هەلسەنگاندنی پەروەردەیی</a:t>
            </a:r>
          </a:p>
          <a:p>
            <a:pPr marL="571500" indent="-571500" algn="r" rtl="1">
              <a:buFont typeface="Wingdings" panose="05000000000000000000" pitchFamily="2" charset="2"/>
              <a:buChar char="§"/>
            </a:pPr>
            <a:r>
              <a:rPr lang="ar-OM" sz="3600" dirty="0">
                <a:latin typeface="Abd Hewler" panose="020B0604030504040204" pitchFamily="34" charset="-78"/>
                <a:cs typeface="Abd Hewler" panose="020B0604030504040204" pitchFamily="34" charset="-78"/>
              </a:rPr>
              <a:t>فۆڕمی هەلسەنگاندنی زانستی</a:t>
            </a:r>
          </a:p>
          <a:p>
            <a:pPr marL="571500" indent="-571500" algn="r" rtl="1">
              <a:buFont typeface="Wingdings" panose="05000000000000000000" pitchFamily="2" charset="2"/>
              <a:buChar char="§"/>
            </a:pPr>
            <a:r>
              <a:rPr lang="ar-OM" sz="3600" dirty="0">
                <a:latin typeface="Abd Hewler" panose="020B0604030504040204" pitchFamily="34" charset="-78"/>
                <a:cs typeface="Abd Hewler" panose="020B0604030504040204" pitchFamily="34" charset="-78"/>
              </a:rPr>
              <a:t> فۆڕمی هەلسەنگاندنی بەڕێوەبەری قوتابخانە</a:t>
            </a:r>
          </a:p>
          <a:p>
            <a:pPr marL="571500" indent="-571500" algn="r" rtl="1">
              <a:buFont typeface="Wingdings" panose="05000000000000000000" pitchFamily="2" charset="2"/>
              <a:buChar char="§"/>
            </a:pPr>
            <a:r>
              <a:rPr lang="ar-OM" sz="3600" dirty="0">
                <a:latin typeface="Abd Hewler" panose="020B0604030504040204" pitchFamily="34" charset="-78"/>
                <a:cs typeface="Abd Hewler" panose="020B0604030504040204" pitchFamily="34" charset="-78"/>
              </a:rPr>
              <a:t>فۆڕمی هەلسەنگاندنی مامۆستای بابەت </a:t>
            </a:r>
          </a:p>
        </p:txBody>
      </p:sp>
      <p:sp>
        <p:nvSpPr>
          <p:cNvPr id="8" name="TextBox 7"/>
          <p:cNvSpPr txBox="1"/>
          <p:nvPr/>
        </p:nvSpPr>
        <p:spPr>
          <a:xfrm>
            <a:off x="2802193" y="5429551"/>
            <a:ext cx="6105833" cy="646331"/>
          </a:xfrm>
          <a:prstGeom prst="rect">
            <a:avLst/>
          </a:prstGeom>
          <a:noFill/>
        </p:spPr>
        <p:txBody>
          <a:bodyPr wrap="square" rtlCol="0">
            <a:spAutoFit/>
          </a:bodyPr>
          <a:lstStyle/>
          <a:p>
            <a:pPr marL="571500" indent="-571500" algn="r" rtl="1">
              <a:buFont typeface="Wingdings" panose="05000000000000000000" pitchFamily="2" charset="2"/>
              <a:buChar char="Ø"/>
            </a:pPr>
            <a:r>
              <a:rPr lang="ar-OM" sz="3600" dirty="0">
                <a:latin typeface="Abd Hewler" panose="020B0604030504040204" pitchFamily="34" charset="-78"/>
                <a:cs typeface="Abd Hewler" panose="020B0604030504040204" pitchFamily="34" charset="-78"/>
              </a:rPr>
              <a:t>پێشنیارو راسپاردە</a:t>
            </a:r>
            <a:endParaRPr lang="en-US" sz="3600" dirty="0">
              <a:latin typeface="Abd Hewler" panose="020B0604030504040204" pitchFamily="34" charset="-78"/>
              <a:cs typeface="Abd Hewler" panose="020B0604030504040204" pitchFamily="34" charset="-78"/>
            </a:endParaRPr>
          </a:p>
        </p:txBody>
      </p:sp>
      <p:sp>
        <p:nvSpPr>
          <p:cNvPr id="10" name="TextBox 9"/>
          <p:cNvSpPr txBox="1"/>
          <p:nvPr/>
        </p:nvSpPr>
        <p:spPr>
          <a:xfrm>
            <a:off x="5353665" y="5928398"/>
            <a:ext cx="3554361" cy="646331"/>
          </a:xfrm>
          <a:prstGeom prst="rect">
            <a:avLst/>
          </a:prstGeom>
          <a:noFill/>
        </p:spPr>
        <p:txBody>
          <a:bodyPr wrap="square" rtlCol="0">
            <a:spAutoFit/>
          </a:bodyPr>
          <a:lstStyle/>
          <a:p>
            <a:pPr marL="285750" indent="-285750" algn="r" rtl="1">
              <a:buFont typeface="Wingdings" panose="05000000000000000000" pitchFamily="2" charset="2"/>
              <a:buChar char="Ø"/>
            </a:pPr>
            <a:r>
              <a:rPr lang="ar-OM" sz="3600" dirty="0">
                <a:latin typeface="Abd Hewler" panose="020B0604030504040204" pitchFamily="34" charset="-78"/>
                <a:cs typeface="Abd Hewler" panose="020B0604030504040204" pitchFamily="34" charset="-78"/>
              </a:rPr>
              <a:t>پرسیار و وەڵام</a:t>
            </a:r>
            <a:endParaRPr lang="en-US" sz="3600" dirty="0">
              <a:latin typeface="Abd Hewler" panose="020B0604030504040204" pitchFamily="34" charset="-78"/>
              <a:cs typeface="Abd Hewler" panose="020B0604030504040204" pitchFamily="34" charset="-78"/>
            </a:endParaRPr>
          </a:p>
        </p:txBody>
      </p:sp>
      <p:sp>
        <p:nvSpPr>
          <p:cNvPr id="11" name="TextBox 10"/>
          <p:cNvSpPr txBox="1"/>
          <p:nvPr/>
        </p:nvSpPr>
        <p:spPr>
          <a:xfrm>
            <a:off x="811161" y="2094079"/>
            <a:ext cx="8421329" cy="646331"/>
          </a:xfrm>
          <a:prstGeom prst="rect">
            <a:avLst/>
          </a:prstGeom>
          <a:noFill/>
        </p:spPr>
        <p:txBody>
          <a:bodyPr wrap="square" rtlCol="0">
            <a:spAutoFit/>
          </a:bodyPr>
          <a:lstStyle/>
          <a:p>
            <a:pPr marL="285750" indent="-285750" algn="r" rtl="1">
              <a:buFont typeface="Wingdings" panose="05000000000000000000" pitchFamily="2" charset="2"/>
              <a:buChar char="Ø"/>
            </a:pPr>
            <a:r>
              <a:rPr lang="ar-OM" sz="3600" dirty="0">
                <a:latin typeface="Abd Hewler" panose="020B0604030504040204" pitchFamily="34" charset="-78"/>
                <a:cs typeface="Abd Hewler" panose="020B0604030504040204" pitchFamily="34" charset="-78"/>
              </a:rPr>
              <a:t> ڕێنمایی نوێ تایبەت بە بابەتی بینین و ڕاهێنان</a:t>
            </a:r>
            <a:endParaRPr lang="en-US" sz="3600" dirty="0">
              <a:latin typeface="Abd Hewler" panose="020B0604030504040204" pitchFamily="34" charset="-78"/>
              <a:cs typeface="Abd Hewler" panose="020B0604030504040204" pitchFamily="34" charset="-78"/>
            </a:endParaRPr>
          </a:p>
        </p:txBody>
      </p:sp>
    </p:spTree>
    <p:extLst>
      <p:ext uri="{BB962C8B-B14F-4D97-AF65-F5344CB8AC3E}">
        <p14:creationId xmlns:p14="http://schemas.microsoft.com/office/powerpoint/2010/main" val="3357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1000"/>
                                        <p:tgtEl>
                                          <p:spTgt spid="7">
                                            <p:txEl>
                                              <p:pRg st="1" end="1"/>
                                            </p:txEl>
                                          </p:spTgt>
                                        </p:tgtEl>
                                      </p:cBhvr>
                                    </p:animEffect>
                                    <p:anim calcmode="lin" valueType="num">
                                      <p:cBhvr>
                                        <p:cTn id="4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fade">
                                      <p:cBhvr>
                                        <p:cTn id="49" dur="1000"/>
                                        <p:tgtEl>
                                          <p:spTgt spid="7">
                                            <p:txEl>
                                              <p:pRg st="2" end="2"/>
                                            </p:txEl>
                                          </p:spTgt>
                                        </p:tgtEl>
                                      </p:cBhvr>
                                    </p:animEffect>
                                    <p:anim calcmode="lin" valueType="num">
                                      <p:cBhvr>
                                        <p:cTn id="5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Effect transition="in" filter="fade">
                                      <p:cBhvr>
                                        <p:cTn id="56" dur="1000"/>
                                        <p:tgtEl>
                                          <p:spTgt spid="7">
                                            <p:txEl>
                                              <p:pRg st="3" end="3"/>
                                            </p:txEl>
                                          </p:spTgt>
                                        </p:tgtEl>
                                      </p:cBhvr>
                                    </p:animEffect>
                                    <p:anim calcmode="lin" valueType="num">
                                      <p:cBhvr>
                                        <p:cTn id="5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fade">
                                      <p:cBhvr>
                                        <p:cTn id="63" dur="1000"/>
                                        <p:tgtEl>
                                          <p:spTgt spid="7">
                                            <p:txEl>
                                              <p:pRg st="4" end="4"/>
                                            </p:txEl>
                                          </p:spTgt>
                                        </p:tgtEl>
                                      </p:cBhvr>
                                    </p:animEffect>
                                    <p:anim calcmode="lin" valueType="num">
                                      <p:cBhvr>
                                        <p:cTn id="6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1000"/>
                                        <p:tgtEl>
                                          <p:spTgt spid="8">
                                            <p:txEl>
                                              <p:pRg st="0" end="0"/>
                                            </p:txEl>
                                          </p:spTgt>
                                        </p:tgtEl>
                                      </p:cBhvr>
                                    </p:animEffect>
                                    <p:anim calcmode="lin" valueType="num">
                                      <p:cBhvr>
                                        <p:cTn id="7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Effect transition="in" filter="fade">
                                      <p:cBhvr>
                                        <p:cTn id="77" dur="1000"/>
                                        <p:tgtEl>
                                          <p:spTgt spid="10">
                                            <p:txEl>
                                              <p:pRg st="0" end="0"/>
                                            </p:txEl>
                                          </p:spTgt>
                                        </p:tgtEl>
                                      </p:cBhvr>
                                    </p:animEffect>
                                    <p:anim calcmode="lin" valueType="num">
                                      <p:cBhvr>
                                        <p:cTn id="7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023123" y="575187"/>
            <a:ext cx="3495367" cy="1015663"/>
          </a:xfrm>
          <a:prstGeom prst="rect">
            <a:avLst/>
          </a:prstGeom>
          <a:noFill/>
        </p:spPr>
        <p:txBody>
          <a:bodyPr wrap="square" rtlCol="0">
            <a:spAutoFit/>
          </a:bodyPr>
          <a:lstStyle/>
          <a:p>
            <a:pPr algn="r" rtl="1"/>
            <a:r>
              <a:rPr lang="ar-OM" sz="6000" b="1" dirty="0">
                <a:latin typeface="Abd Hewler" panose="020B0604030504040204" pitchFamily="34" charset="-78"/>
                <a:cs typeface="Abd Hewler" panose="020B0604030504040204" pitchFamily="34" charset="-78"/>
              </a:rPr>
              <a:t>سەرەتایەك: </a:t>
            </a:r>
            <a:endParaRPr lang="en-US" sz="6000" b="1" dirty="0">
              <a:latin typeface="Abd Hewler" panose="020B0604030504040204" pitchFamily="34" charset="-78"/>
              <a:cs typeface="Abd Hewler" panose="020B0604030504040204" pitchFamily="34" charset="-78"/>
            </a:endParaRPr>
          </a:p>
        </p:txBody>
      </p:sp>
      <p:sp>
        <p:nvSpPr>
          <p:cNvPr id="5" name="TextBox 4"/>
          <p:cNvSpPr txBox="1"/>
          <p:nvPr/>
        </p:nvSpPr>
        <p:spPr>
          <a:xfrm>
            <a:off x="409433" y="1590850"/>
            <a:ext cx="11433521" cy="5201424"/>
          </a:xfrm>
          <a:prstGeom prst="rect">
            <a:avLst/>
          </a:prstGeom>
          <a:noFill/>
        </p:spPr>
        <p:txBody>
          <a:bodyPr wrap="square" rtlCol="0">
            <a:spAutoFit/>
          </a:bodyPr>
          <a:lstStyle/>
          <a:p>
            <a:pPr algn="just" rtl="1">
              <a:lnSpc>
                <a:spcPct val="150000"/>
              </a:lnSpc>
            </a:pPr>
            <a:r>
              <a:rPr lang="ar-OM" sz="3200" dirty="0">
                <a:latin typeface="Abd Hewler" panose="020B0604030504040204" pitchFamily="34" charset="-78"/>
                <a:cs typeface="Abd Hewler" panose="020B0604030504040204" pitchFamily="34" charset="-78"/>
              </a:rPr>
              <a:t>یەكێك لە تایبەتمەندییەكانی كۆلێژە پەروەردەییەكان ( پەروەردە و پەروەردەی بنەڕەتی و پەروەردەی وەرزشی) بابەتی راهێنانە كەوا بەشێكە لە پرۆگرامی خوێندن لە قۆناغی كۆتایی. ئەمەش وا دەكات جیاواز بێت لەگەل كۆلێژەكانی تر، چونكە ئامانجی كۆلێژە پەروەردەییەكان پێگەیاندنی مامۆستای پسپۆڕە لە قۆناغی باخچەی مندالان تاكو ئامادەیی. </a:t>
            </a:r>
          </a:p>
          <a:p>
            <a:pPr algn="just" rtl="1">
              <a:lnSpc>
                <a:spcPct val="150000"/>
              </a:lnSpc>
            </a:pPr>
            <a:r>
              <a:rPr lang="ar-OM" sz="3200" dirty="0">
                <a:latin typeface="Abd Hewler" panose="020B0604030504040204" pitchFamily="34" charset="-78"/>
                <a:cs typeface="Abd Hewler" panose="020B0604030504040204" pitchFamily="34" charset="-78"/>
              </a:rPr>
              <a:t>گرنگی ئەو بابەتە لەوەدایە كەوا قوتابی لەماوەی 3 سالی پێشوو ئەو بابەتەكانی  زانستی و دەروونی و رێگاكانی وانەووتنەوە بە شێوەیەكی پراكتیكی جێبەجێ دەكات لەناوەندەكانی خوێندنی سەر بە وەزارەتی پەروەردە</a:t>
            </a:r>
            <a:r>
              <a:rPr lang="en-US" sz="3200" dirty="0">
                <a:latin typeface="Abd Hewler" panose="020B0604030504040204" pitchFamily="34" charset="-78"/>
                <a:cs typeface="Abd Hewler" panose="020B0604030504040204" pitchFamily="34" charset="-78"/>
              </a:rPr>
              <a:t>.</a:t>
            </a:r>
            <a:r>
              <a:rPr lang="ar-OM" sz="3200" dirty="0">
                <a:latin typeface="Abd Hewler" panose="020B0604030504040204" pitchFamily="34" charset="-78"/>
                <a:cs typeface="Abd Hewler" panose="020B0604030504040204" pitchFamily="34" charset="-78"/>
              </a:rPr>
              <a:t> </a:t>
            </a:r>
            <a:endParaRPr lang="en-US" sz="3200" dirty="0">
              <a:latin typeface="Abd Hewler" panose="020B0604030504040204" pitchFamily="34" charset="-78"/>
              <a:cs typeface="Abd Hewler" panose="020B0604030504040204" pitchFamily="34" charset="-78"/>
            </a:endParaRPr>
          </a:p>
        </p:txBody>
      </p:sp>
    </p:spTree>
    <p:extLst>
      <p:ext uri="{BB962C8B-B14F-4D97-AF65-F5344CB8AC3E}">
        <p14:creationId xmlns:p14="http://schemas.microsoft.com/office/powerpoint/2010/main" val="198548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0644" y="0"/>
            <a:ext cx="9716121" cy="769441"/>
          </a:xfrm>
          <a:prstGeom prst="rect">
            <a:avLst/>
          </a:prstGeom>
        </p:spPr>
        <p:txBody>
          <a:bodyPr wrap="none">
            <a:spAutoFit/>
          </a:bodyPr>
          <a:lstStyle/>
          <a:p>
            <a:r>
              <a:rPr lang="ar-OM" sz="4400" b="1" dirty="0">
                <a:latin typeface="Abd Hewler" panose="020B0604030504040204" pitchFamily="34" charset="-78"/>
                <a:cs typeface="Abd Hewler" panose="020B0604030504040204" pitchFamily="34" charset="-78"/>
              </a:rPr>
              <a:t>بابەتی بینین و راهێنان لە سیستەمی سالانە و سیستەمی وەرزی</a:t>
            </a:r>
            <a:endParaRPr lang="en-US" sz="4400" b="1" dirty="0"/>
          </a:p>
        </p:txBody>
      </p:sp>
      <p:sp>
        <p:nvSpPr>
          <p:cNvPr id="4" name="TextBox 3"/>
          <p:cNvSpPr txBox="1"/>
          <p:nvPr/>
        </p:nvSpPr>
        <p:spPr>
          <a:xfrm>
            <a:off x="4346917" y="1150374"/>
            <a:ext cx="7392799" cy="646331"/>
          </a:xfrm>
          <a:prstGeom prst="rect">
            <a:avLst/>
          </a:prstGeom>
          <a:noFill/>
        </p:spPr>
        <p:txBody>
          <a:bodyPr wrap="square" rtlCol="0">
            <a:spAutoFit/>
          </a:bodyPr>
          <a:lstStyle/>
          <a:p>
            <a:pPr algn="r" rtl="1"/>
            <a:r>
              <a:rPr lang="ar-OM" sz="3600" b="1" dirty="0">
                <a:solidFill>
                  <a:srgbClr val="C00000"/>
                </a:solidFill>
                <a:latin typeface="Abd Hewler" panose="020B0604030504040204" pitchFamily="34" charset="-78"/>
                <a:cs typeface="Abd Hewler" panose="020B0604030504040204" pitchFamily="34" charset="-78"/>
              </a:rPr>
              <a:t>یەكەم / بابەتی بینین و ڕاهێنان لە سیستەمی ساڵانە:</a:t>
            </a:r>
            <a:endParaRPr lang="en-US" sz="3600" b="1" dirty="0">
              <a:solidFill>
                <a:srgbClr val="C00000"/>
              </a:solidFill>
              <a:latin typeface="Abd Hewler" panose="020B0604030504040204" pitchFamily="34" charset="-78"/>
              <a:cs typeface="Abd Hewler" panose="020B0604030504040204" pitchFamily="34" charset="-78"/>
            </a:endParaRPr>
          </a:p>
        </p:txBody>
      </p:sp>
      <p:sp>
        <p:nvSpPr>
          <p:cNvPr id="5" name="TextBox 4"/>
          <p:cNvSpPr txBox="1"/>
          <p:nvPr/>
        </p:nvSpPr>
        <p:spPr>
          <a:xfrm>
            <a:off x="168812" y="1649838"/>
            <a:ext cx="11703641" cy="4524315"/>
          </a:xfrm>
          <a:prstGeom prst="rect">
            <a:avLst/>
          </a:prstGeom>
          <a:noFill/>
        </p:spPr>
        <p:txBody>
          <a:bodyPr wrap="square" rtlCol="0">
            <a:spAutoFit/>
          </a:bodyPr>
          <a:lstStyle/>
          <a:p>
            <a:pPr algn="r" rtl="1"/>
            <a:r>
              <a:rPr lang="ar-OM" sz="3600" b="1" dirty="0">
                <a:latin typeface="Abd Hewler" panose="020B0604030504040204" pitchFamily="34" charset="-78"/>
                <a:cs typeface="Abd Hewler" panose="020B0604030504040204" pitchFamily="34" charset="-78"/>
              </a:rPr>
              <a:t>بابەتی بینین و ڕاهێنان لە سیستەمی سالانە بەم شێوەی خوارەوە بوو</a:t>
            </a:r>
            <a:endParaRPr lang="en-US" sz="3600" b="1" dirty="0">
              <a:latin typeface="Abd Hewler" panose="020B0604030504040204" pitchFamily="34" charset="-78"/>
              <a:cs typeface="Abd Hewler" panose="020B0604030504040204" pitchFamily="34" charset="-78"/>
            </a:endParaRPr>
          </a:p>
          <a:p>
            <a:pPr algn="r" rtl="1"/>
            <a:endParaRPr lang="ar-OM" sz="3600" b="1" dirty="0">
              <a:latin typeface="Abd Hewler" panose="020B0604030504040204" pitchFamily="34" charset="-78"/>
              <a:cs typeface="Abd Hewler" panose="020B0604030504040204" pitchFamily="34" charset="-78"/>
            </a:endParaRPr>
          </a:p>
          <a:p>
            <a:pPr marL="571500" indent="-571500" algn="r" rtl="1">
              <a:buFont typeface="Wingdings" panose="05000000000000000000" pitchFamily="2" charset="2"/>
              <a:buChar char="§"/>
            </a:pPr>
            <a:r>
              <a:rPr lang="ar-OM" sz="3600" b="1" dirty="0">
                <a:latin typeface="Abd Hewler" panose="020B0604030504040204" pitchFamily="34" charset="-78"/>
                <a:cs typeface="Abd Hewler" panose="020B0604030504040204" pitchFamily="34" charset="-78"/>
              </a:rPr>
              <a:t>لە قۆناغی چوارەم بوو.</a:t>
            </a:r>
            <a:endParaRPr lang="en-US" sz="3600" b="1" dirty="0">
              <a:latin typeface="Abd Hewler" panose="020B0604030504040204" pitchFamily="34" charset="-78"/>
              <a:cs typeface="Abd Hewler" panose="020B0604030504040204" pitchFamily="34" charset="-78"/>
            </a:endParaRPr>
          </a:p>
          <a:p>
            <a:pPr algn="r" rtl="1"/>
            <a:endParaRPr lang="ar-OM" sz="3600" b="1" dirty="0">
              <a:latin typeface="Abd Hewler" panose="020B0604030504040204" pitchFamily="34" charset="-78"/>
              <a:cs typeface="Abd Hewler" panose="020B0604030504040204" pitchFamily="34" charset="-78"/>
            </a:endParaRPr>
          </a:p>
          <a:p>
            <a:pPr marL="571500" indent="-571500" algn="r" rtl="1">
              <a:buFont typeface="Wingdings" panose="05000000000000000000" pitchFamily="2" charset="2"/>
              <a:buChar char="§"/>
            </a:pPr>
            <a:r>
              <a:rPr lang="ar-OM" sz="3600" b="1" dirty="0">
                <a:latin typeface="Abd Hewler" panose="020B0604030504040204" pitchFamily="34" charset="-78"/>
                <a:cs typeface="Abd Hewler" panose="020B0604030504040204" pitchFamily="34" charset="-78"/>
              </a:rPr>
              <a:t>15 هەفتەی یەكەم  بابەتی بینین بوو بە رێژەی 2 كاتژمێری پراكتیكی و یەك كاتژمێری تیۆری.</a:t>
            </a:r>
          </a:p>
          <a:p>
            <a:pPr marL="571500" indent="-571500" algn="r" rtl="1">
              <a:buFont typeface="Wingdings" panose="05000000000000000000" pitchFamily="2" charset="2"/>
              <a:buChar char="§"/>
            </a:pPr>
            <a:r>
              <a:rPr lang="ar-OM" sz="3600" b="1" dirty="0">
                <a:latin typeface="Abd Hewler" panose="020B0604030504040204" pitchFamily="34" charset="-78"/>
                <a:cs typeface="Abd Hewler" panose="020B0604030504040204" pitchFamily="34" charset="-78"/>
              </a:rPr>
              <a:t>لە كۆتایی مانگی كانوونی دووەم بابەتی راهێنان دەستی پێدەكرد بۆ ماوەی 45 رۆژ.  </a:t>
            </a:r>
          </a:p>
          <a:p>
            <a:pPr algn="r" rtl="1"/>
            <a:r>
              <a:rPr lang="ar-OM" sz="3600" b="1" dirty="0">
                <a:latin typeface="Abd Hewler" panose="020B0604030504040204" pitchFamily="34" charset="-78"/>
                <a:cs typeface="Abd Hewler" panose="020B0604030504040204" pitchFamily="34" charset="-78"/>
              </a:rPr>
              <a:t>بابەتەكە   4  یەكەی لەسەربوو.</a:t>
            </a:r>
          </a:p>
        </p:txBody>
      </p:sp>
    </p:spTree>
    <p:extLst>
      <p:ext uri="{BB962C8B-B14F-4D97-AF65-F5344CB8AC3E}">
        <p14:creationId xmlns:p14="http://schemas.microsoft.com/office/powerpoint/2010/main" val="8523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5894" y="866894"/>
            <a:ext cx="8254184" cy="646331"/>
          </a:xfrm>
          <a:prstGeom prst="rect">
            <a:avLst/>
          </a:prstGeom>
        </p:spPr>
        <p:txBody>
          <a:bodyPr wrap="none">
            <a:spAutoFit/>
          </a:bodyPr>
          <a:lstStyle/>
          <a:p>
            <a:pPr algn="r" rtl="1"/>
            <a:r>
              <a:rPr lang="ar-OM" sz="3600" b="1" dirty="0">
                <a:solidFill>
                  <a:srgbClr val="C00000"/>
                </a:solidFill>
                <a:latin typeface="Abd Hewler" panose="020B0604030504040204" pitchFamily="34" charset="-78"/>
                <a:cs typeface="Abd Hewler" panose="020B0604030504040204" pitchFamily="34" charset="-78"/>
              </a:rPr>
              <a:t>یەكەم بابەتی بینین و راهێنان لە سیستەمی وەرزی ( سیمستەر) :</a:t>
            </a:r>
            <a:endParaRPr lang="en-US" sz="3600" b="1" dirty="0">
              <a:solidFill>
                <a:srgbClr val="C00000"/>
              </a:solidFill>
              <a:latin typeface="Abd Hewler" panose="020B0604030504040204" pitchFamily="34" charset="-78"/>
              <a:cs typeface="Abd Hewler" panose="020B0604030504040204" pitchFamily="34" charset="-78"/>
            </a:endParaRPr>
          </a:p>
        </p:txBody>
      </p:sp>
      <p:sp>
        <p:nvSpPr>
          <p:cNvPr id="4" name="Rectangle 3"/>
          <p:cNvSpPr/>
          <p:nvPr/>
        </p:nvSpPr>
        <p:spPr>
          <a:xfrm>
            <a:off x="2781399" y="1767227"/>
            <a:ext cx="8518679" cy="646331"/>
          </a:xfrm>
          <a:prstGeom prst="rect">
            <a:avLst/>
          </a:prstGeom>
        </p:spPr>
        <p:txBody>
          <a:bodyPr wrap="none">
            <a:spAutoFit/>
          </a:bodyPr>
          <a:lstStyle/>
          <a:p>
            <a:pPr algn="r" rtl="1"/>
            <a:r>
              <a:rPr lang="ar-OM" sz="3600" b="1" dirty="0">
                <a:latin typeface="Abd Hewler" panose="020B0604030504040204" pitchFamily="34" charset="-78"/>
                <a:cs typeface="Abd Hewler" panose="020B0604030504040204" pitchFamily="34" charset="-78"/>
              </a:rPr>
              <a:t>بابەتی بینین و ڕاهێنان لە سیستەمی وەرزی بەم شێوەی خوارەوەیە</a:t>
            </a:r>
          </a:p>
        </p:txBody>
      </p:sp>
      <p:sp>
        <p:nvSpPr>
          <p:cNvPr id="5" name="Rectangle 4"/>
          <p:cNvSpPr/>
          <p:nvPr/>
        </p:nvSpPr>
        <p:spPr>
          <a:xfrm>
            <a:off x="1631433" y="2553858"/>
            <a:ext cx="9537895" cy="3970318"/>
          </a:xfrm>
          <a:prstGeom prst="rect">
            <a:avLst/>
          </a:prstGeom>
        </p:spPr>
        <p:txBody>
          <a:bodyPr wrap="square">
            <a:spAutoFit/>
          </a:bodyPr>
          <a:lstStyle/>
          <a:p>
            <a:pPr marL="571500" indent="-571500" algn="r" rtl="1">
              <a:buFont typeface="Wingdings" panose="05000000000000000000" pitchFamily="2" charset="2"/>
              <a:buChar char="§"/>
            </a:pPr>
            <a:r>
              <a:rPr lang="ar-OM" sz="3600" b="1" dirty="0">
                <a:latin typeface="Abd Hewler" panose="020B0604030504040204" pitchFamily="34" charset="-78"/>
                <a:cs typeface="Abd Hewler" panose="020B0604030504040204" pitchFamily="34" charset="-78"/>
              </a:rPr>
              <a:t>بابەتی </a:t>
            </a:r>
            <a:r>
              <a:rPr lang="ar-OM" sz="3600" b="1" dirty="0">
                <a:solidFill>
                  <a:srgbClr val="FF0000"/>
                </a:solidFill>
                <a:latin typeface="Abd Hewler" panose="020B0604030504040204" pitchFamily="34" charset="-78"/>
                <a:cs typeface="Abd Hewler" panose="020B0604030504040204" pitchFamily="34" charset="-78"/>
              </a:rPr>
              <a:t>بینین</a:t>
            </a:r>
            <a:r>
              <a:rPr lang="ar-OM" sz="3600" b="1" dirty="0">
                <a:latin typeface="Abd Hewler" panose="020B0604030504040204" pitchFamily="34" charset="-78"/>
                <a:cs typeface="Abd Hewler" panose="020B0604030504040204" pitchFamily="34" charset="-78"/>
              </a:rPr>
              <a:t> لە كۆرسی دووەمی  قۆناغی سێیەمە كە بەشێكە لەبابەتی رێگاكانی وانەووتنەوە بە رێژەی 3 كاتژمێری پراكتیكی بۆ بینین و 3 كاتژمێری تیۆری بۆ رێگاكانی وانەووتنەوە لە هەفتەیەكدا.</a:t>
            </a:r>
          </a:p>
          <a:p>
            <a:pPr algn="r" rtl="1"/>
            <a:endParaRPr lang="ar-OM" sz="3600" b="1" dirty="0">
              <a:latin typeface="Abd Hewler" panose="020B0604030504040204" pitchFamily="34" charset="-78"/>
              <a:cs typeface="Abd Hewler" panose="020B0604030504040204" pitchFamily="34" charset="-78"/>
            </a:endParaRPr>
          </a:p>
          <a:p>
            <a:pPr marL="571500" indent="-571500" algn="r" rtl="1">
              <a:buFont typeface="Wingdings" panose="05000000000000000000" pitchFamily="2" charset="2"/>
              <a:buChar char="§"/>
            </a:pPr>
            <a:r>
              <a:rPr lang="ar-OM" sz="3600" b="1" dirty="0">
                <a:latin typeface="Abd Hewler" panose="020B0604030504040204" pitchFamily="34" charset="-78"/>
                <a:cs typeface="Abd Hewler" panose="020B0604030504040204" pitchFamily="34" charset="-78"/>
              </a:rPr>
              <a:t>بابەتی </a:t>
            </a:r>
            <a:r>
              <a:rPr lang="ar-OM" sz="3600" b="1" dirty="0">
                <a:solidFill>
                  <a:srgbClr val="FF0000"/>
                </a:solidFill>
                <a:latin typeface="Abd Hewler" panose="020B0604030504040204" pitchFamily="34" charset="-78"/>
                <a:cs typeface="Abd Hewler" panose="020B0604030504040204" pitchFamily="34" charset="-78"/>
              </a:rPr>
              <a:t>ڕاهێنان</a:t>
            </a:r>
            <a:r>
              <a:rPr lang="ar-OM" sz="3600" b="1" dirty="0">
                <a:latin typeface="Abd Hewler" panose="020B0604030504040204" pitchFamily="34" charset="-78"/>
                <a:cs typeface="Abd Hewler" panose="020B0604030504040204" pitchFamily="34" charset="-78"/>
              </a:rPr>
              <a:t> بۆ سالی خوێندنی 2022-2023 لە ناوەراستی  مانگی ئۆكتۆبەر دەستی پێدەكات بۆ ماوەی یەك مانگ، بە شێوەی ئەزموونی دەبێت، </a:t>
            </a:r>
            <a:r>
              <a:rPr lang="en-US" sz="3600" b="1" dirty="0">
                <a:latin typeface="Abd Hewler" panose="020B0604030504040204" pitchFamily="34" charset="-78"/>
                <a:cs typeface="Abd Hewler" panose="020B0604030504040204" pitchFamily="34" charset="-78"/>
              </a:rPr>
              <a:t>  </a:t>
            </a:r>
            <a:r>
              <a:rPr lang="ar-OM" sz="3600" b="1" dirty="0">
                <a:latin typeface="Abd Hewler" panose="020B0604030504040204" pitchFamily="34" charset="-78"/>
                <a:cs typeface="Abd Hewler" panose="020B0604030504040204" pitchFamily="34" charset="-78"/>
              </a:rPr>
              <a:t>   </a:t>
            </a:r>
          </a:p>
        </p:txBody>
      </p:sp>
    </p:spTree>
    <p:extLst>
      <p:ext uri="{BB962C8B-B14F-4D97-AF65-F5344CB8AC3E}">
        <p14:creationId xmlns:p14="http://schemas.microsoft.com/office/powerpoint/2010/main" val="180359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8449" y="726217"/>
            <a:ext cx="8207231" cy="769441"/>
          </a:xfrm>
          <a:prstGeom prst="rect">
            <a:avLst/>
          </a:prstGeom>
        </p:spPr>
        <p:txBody>
          <a:bodyPr wrap="square">
            <a:spAutoFit/>
          </a:bodyPr>
          <a:lstStyle/>
          <a:p>
            <a:pPr marL="285750" indent="-285750" algn="r" rtl="1">
              <a:buFont typeface="Wingdings" panose="05000000000000000000" pitchFamily="2" charset="2"/>
              <a:buChar char="Ø"/>
            </a:pPr>
            <a:r>
              <a:rPr lang="ar-OM" sz="4400" b="1" dirty="0">
                <a:latin typeface="Abd Hewler" panose="020B0604030504040204" pitchFamily="34" charset="-78"/>
                <a:cs typeface="Abd Hewler" panose="020B0604030504040204" pitchFamily="34" charset="-78"/>
              </a:rPr>
              <a:t> ڕێنمایی نوێ تایبەت بە بابەتی بینین و ڕاهێنان</a:t>
            </a:r>
            <a:endParaRPr lang="en-US" sz="4400" b="1" dirty="0">
              <a:latin typeface="Abd Hewler" panose="020B0604030504040204" pitchFamily="34" charset="-78"/>
              <a:cs typeface="Abd Hewler" panose="020B0604030504040204" pitchFamily="34" charset="-78"/>
            </a:endParaRPr>
          </a:p>
        </p:txBody>
      </p:sp>
      <p:sp>
        <p:nvSpPr>
          <p:cNvPr id="2" name="TextBox 1"/>
          <p:cNvSpPr txBox="1"/>
          <p:nvPr/>
        </p:nvSpPr>
        <p:spPr>
          <a:xfrm>
            <a:off x="955343" y="1869743"/>
            <a:ext cx="10670337" cy="584775"/>
          </a:xfrm>
          <a:prstGeom prst="rect">
            <a:avLst/>
          </a:prstGeom>
          <a:noFill/>
        </p:spPr>
        <p:txBody>
          <a:bodyPr wrap="square" rtlCol="0">
            <a:spAutoFit/>
          </a:bodyPr>
          <a:lstStyle/>
          <a:p>
            <a:pPr algn="r" rtl="1"/>
            <a:r>
              <a:rPr lang="ar-OM" sz="3200" b="1" dirty="0">
                <a:solidFill>
                  <a:srgbClr val="FF0000"/>
                </a:solidFill>
                <a:latin typeface="Abd Hewler" panose="020B0604030504040204" pitchFamily="34" charset="-78"/>
                <a:cs typeface="Abd Hewler" panose="020B0604030504040204" pitchFamily="34" charset="-78"/>
              </a:rPr>
              <a:t>یەكەم</a:t>
            </a:r>
            <a:r>
              <a:rPr lang="ar-OM" sz="3200" b="1" dirty="0">
                <a:latin typeface="Abd Hewler" panose="020B0604030504040204" pitchFamily="34" charset="-78"/>
                <a:cs typeface="Abd Hewler" panose="020B0604030504040204" pitchFamily="34" charset="-78"/>
              </a:rPr>
              <a:t>/ ماوەی ڕاهێنانی پراكتیكی 4 هەفتە دەبێت، لەنێوان 15/10 تاكو 15/11</a:t>
            </a:r>
            <a:endParaRPr lang="en-US" sz="3200" b="1" dirty="0">
              <a:latin typeface="Abd Hewler" panose="020B0604030504040204" pitchFamily="34" charset="-78"/>
              <a:cs typeface="Abd Hewler" panose="020B0604030504040204" pitchFamily="34" charset="-78"/>
            </a:endParaRPr>
          </a:p>
        </p:txBody>
      </p:sp>
      <p:sp>
        <p:nvSpPr>
          <p:cNvPr id="4" name="TextBox 3"/>
          <p:cNvSpPr txBox="1"/>
          <p:nvPr/>
        </p:nvSpPr>
        <p:spPr>
          <a:xfrm>
            <a:off x="1296537" y="2661313"/>
            <a:ext cx="10329143" cy="3416320"/>
          </a:xfrm>
          <a:prstGeom prst="rect">
            <a:avLst/>
          </a:prstGeom>
          <a:noFill/>
        </p:spPr>
        <p:txBody>
          <a:bodyPr wrap="square" rtlCol="0">
            <a:spAutoFit/>
          </a:bodyPr>
          <a:lstStyle/>
          <a:p>
            <a:pPr algn="r" rtl="1"/>
            <a:r>
              <a:rPr lang="ar-OM" sz="3600" b="1" dirty="0">
                <a:solidFill>
                  <a:srgbClr val="FF0000"/>
                </a:solidFill>
                <a:latin typeface="Abd Hewler" panose="020B0604030504040204" pitchFamily="34" charset="-78"/>
                <a:cs typeface="Abd Hewler" panose="020B0604030504040204" pitchFamily="34" charset="-78"/>
              </a:rPr>
              <a:t>دووەم</a:t>
            </a:r>
            <a:r>
              <a:rPr lang="ar-OM" sz="3600" b="1" dirty="0">
                <a:latin typeface="Abd Hewler" panose="020B0604030504040204" pitchFamily="34" charset="-78"/>
                <a:cs typeface="Abd Hewler" panose="020B0604030504040204" pitchFamily="34" charset="-78"/>
              </a:rPr>
              <a:t>/ بنمیچی وانەووتنەوەی قوتابی راهێنەر لە قوتابخانەكان لە كاتی ڕاهێنان بەلایەنی كەم لە كاتژمێرەكانی بەشەوانەی </a:t>
            </a:r>
            <a:r>
              <a:rPr lang="ar-OM" sz="3600" b="1" dirty="0">
                <a:solidFill>
                  <a:srgbClr val="FF0000"/>
                </a:solidFill>
                <a:latin typeface="Abd Hewler" panose="020B0604030504040204" pitchFamily="34" charset="-78"/>
                <a:cs typeface="Abd Hewler" panose="020B0604030504040204" pitchFamily="34" charset="-78"/>
              </a:rPr>
              <a:t>دوو پۆل </a:t>
            </a:r>
            <a:r>
              <a:rPr lang="ar-OM" sz="3600" b="1" dirty="0">
                <a:latin typeface="Abd Hewler" panose="020B0604030504040204" pitchFamily="34" charset="-78"/>
                <a:cs typeface="Abd Hewler" panose="020B0604030504040204" pitchFamily="34" charset="-78"/>
              </a:rPr>
              <a:t>كەمتر نەبێت، یان لەنێوان</a:t>
            </a:r>
          </a:p>
          <a:p>
            <a:pPr algn="r" rtl="1"/>
            <a:r>
              <a:rPr lang="ar-OM" sz="3600" b="1" dirty="0">
                <a:latin typeface="Abd Hewler" panose="020B0604030504040204" pitchFamily="34" charset="-78"/>
                <a:cs typeface="Abd Hewler" panose="020B0604030504040204" pitchFamily="34" charset="-78"/>
              </a:rPr>
              <a:t> (6-10) بەشەوانە كەمتر نەبێت</a:t>
            </a:r>
          </a:p>
          <a:p>
            <a:pPr algn="r" rtl="1"/>
            <a:r>
              <a:rPr lang="ar-OM" sz="3600" b="1" dirty="0">
                <a:solidFill>
                  <a:srgbClr val="FF0000"/>
                </a:solidFill>
                <a:latin typeface="Abd Hewler" panose="020B0604030504040204" pitchFamily="34" charset="-78"/>
                <a:cs typeface="Abd Hewler" panose="020B0604030504040204" pitchFamily="34" charset="-78"/>
              </a:rPr>
              <a:t>سێیەم</a:t>
            </a:r>
            <a:r>
              <a:rPr lang="ar-OM" sz="3600" b="1" dirty="0">
                <a:latin typeface="Abd Hewler" panose="020B0604030504040204" pitchFamily="34" charset="-78"/>
                <a:cs typeface="Abd Hewler" panose="020B0604030504040204" pitchFamily="34" charset="-78"/>
              </a:rPr>
              <a:t>/ دەبێت خشتەی وانەكانی ڕاهێنەر لە قوتابخانەكان لە 4 ڕوژ كەمتر نەبێت.</a:t>
            </a:r>
          </a:p>
          <a:p>
            <a:pPr algn="r" rtl="1"/>
            <a:r>
              <a:rPr lang="ar-OM" sz="3600" b="1" dirty="0">
                <a:solidFill>
                  <a:srgbClr val="FF0000"/>
                </a:solidFill>
                <a:latin typeface="Abd Hewler" panose="020B0604030504040204" pitchFamily="34" charset="-78"/>
                <a:cs typeface="Abd Hewler" panose="020B0604030504040204" pitchFamily="34" charset="-78"/>
              </a:rPr>
              <a:t>چوارەم</a:t>
            </a:r>
            <a:r>
              <a:rPr lang="ar-OM" sz="3600" b="1" dirty="0">
                <a:latin typeface="Abd Hewler" panose="020B0604030504040204" pitchFamily="34" charset="-78"/>
                <a:cs typeface="Abd Hewler" panose="020B0604030504040204" pitchFamily="34" charset="-78"/>
              </a:rPr>
              <a:t>/ دەبێت قوتابی راهێنەر لە پسپۆڕی خۆی و لە قۆناغی دیاریكراوی خۆی وانە بلێتەوە.</a:t>
            </a:r>
          </a:p>
        </p:txBody>
      </p:sp>
    </p:spTree>
    <p:extLst>
      <p:ext uri="{BB962C8B-B14F-4D97-AF65-F5344CB8AC3E}">
        <p14:creationId xmlns:p14="http://schemas.microsoft.com/office/powerpoint/2010/main" val="206782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069" y="272955"/>
            <a:ext cx="11818962" cy="1200329"/>
          </a:xfrm>
          <a:prstGeom prst="rect">
            <a:avLst/>
          </a:prstGeom>
          <a:noFill/>
        </p:spPr>
        <p:txBody>
          <a:bodyPr wrap="square" rtlCol="0">
            <a:spAutoFit/>
          </a:bodyPr>
          <a:lstStyle/>
          <a:p>
            <a:pPr algn="r" rtl="1"/>
            <a:r>
              <a:rPr lang="ar-OM" sz="3600" b="1" dirty="0">
                <a:solidFill>
                  <a:srgbClr val="FF0000"/>
                </a:solidFill>
                <a:latin typeface="Abd Hewler" panose="020B0604030504040204" pitchFamily="34" charset="-78"/>
                <a:cs typeface="Abd Hewler" panose="020B0604030504040204" pitchFamily="34" charset="-78"/>
              </a:rPr>
              <a:t>پێنجەم</a:t>
            </a:r>
            <a:r>
              <a:rPr lang="ar-OM" sz="3600" b="1" dirty="0">
                <a:latin typeface="Abd Hewler" panose="020B0604030504040204" pitchFamily="34" charset="-78"/>
                <a:cs typeface="Abd Hewler" panose="020B0604030504040204" pitchFamily="34" charset="-78"/>
              </a:rPr>
              <a:t>/ دەبێت هەر قوتابیەك دوو سەرپەرشتیاری لە لایەن بەشی خۆی بۆ دەستنیشان بكرێت ( سەرپەرشتیاری زانستی و پەروەردەیی) بۆ هەلسەنگاندنی لە هەردوو ئاست ماوەی راهێنان</a:t>
            </a:r>
            <a:endParaRPr lang="en-US" sz="3600" b="1" dirty="0">
              <a:latin typeface="Abd Hewler" panose="020B0604030504040204" pitchFamily="34" charset="-78"/>
              <a:cs typeface="Abd Hewler" panose="020B0604030504040204" pitchFamily="34" charset="-78"/>
            </a:endParaRPr>
          </a:p>
        </p:txBody>
      </p:sp>
      <p:sp>
        <p:nvSpPr>
          <p:cNvPr id="3" name="TextBox 2"/>
          <p:cNvSpPr txBox="1"/>
          <p:nvPr/>
        </p:nvSpPr>
        <p:spPr>
          <a:xfrm>
            <a:off x="504968" y="1637731"/>
            <a:ext cx="11300346" cy="1754326"/>
          </a:xfrm>
          <a:prstGeom prst="rect">
            <a:avLst/>
          </a:prstGeom>
          <a:noFill/>
        </p:spPr>
        <p:txBody>
          <a:bodyPr wrap="square" rtlCol="0">
            <a:spAutoFit/>
          </a:bodyPr>
          <a:lstStyle/>
          <a:p>
            <a:pPr algn="r" rtl="1"/>
            <a:r>
              <a:rPr lang="ar-OM" sz="3600" b="1" dirty="0">
                <a:solidFill>
                  <a:srgbClr val="FF0000"/>
                </a:solidFill>
                <a:latin typeface="Abd Hewler" panose="020B0604030504040204" pitchFamily="34" charset="-78"/>
                <a:cs typeface="Abd Hewler" panose="020B0604030504040204" pitchFamily="34" charset="-78"/>
              </a:rPr>
              <a:t>شەشەم</a:t>
            </a:r>
            <a:r>
              <a:rPr lang="ar-OM" sz="3600" b="1" dirty="0">
                <a:latin typeface="Abd Hewler" panose="020B0604030504040204" pitchFamily="34" charset="-78"/>
                <a:cs typeface="Abd Hewler" panose="020B0604030504040204" pitchFamily="34" charset="-78"/>
              </a:rPr>
              <a:t>/ بە پیێی ڕێنماییەكانی زانكۆ ئەگەر هەر قوتابیەكی (راهێنەر) زیاتر لە ڕێژەی 10% ماوەی ڕاهێنان بە بێ هیچ هۆكارێك ئامادەنەبوو لە قوتابخانە بە كەوتن بە هۆی نەهاتن لە بابەتی ڕاهێنان هەژمار دەكرێت.    </a:t>
            </a:r>
            <a:endParaRPr lang="en-US" sz="3600" b="1" dirty="0">
              <a:latin typeface="Abd Hewler" panose="020B0604030504040204" pitchFamily="34" charset="-78"/>
              <a:cs typeface="Abd Hewler" panose="020B0604030504040204" pitchFamily="34" charset="-78"/>
            </a:endParaRPr>
          </a:p>
        </p:txBody>
      </p:sp>
      <p:sp>
        <p:nvSpPr>
          <p:cNvPr id="4" name="TextBox 3"/>
          <p:cNvSpPr txBox="1"/>
          <p:nvPr/>
        </p:nvSpPr>
        <p:spPr>
          <a:xfrm>
            <a:off x="409433" y="3835021"/>
            <a:ext cx="11395881" cy="1200329"/>
          </a:xfrm>
          <a:prstGeom prst="rect">
            <a:avLst/>
          </a:prstGeom>
          <a:noFill/>
        </p:spPr>
        <p:txBody>
          <a:bodyPr wrap="square" rtlCol="0">
            <a:spAutoFit/>
          </a:bodyPr>
          <a:lstStyle/>
          <a:p>
            <a:pPr algn="r" rtl="1"/>
            <a:r>
              <a:rPr lang="ar-OM" sz="3600" b="1" dirty="0">
                <a:solidFill>
                  <a:srgbClr val="FF0000"/>
                </a:solidFill>
                <a:latin typeface="Abd Hewler" panose="020B0604030504040204" pitchFamily="34" charset="-78"/>
                <a:cs typeface="Abd Hewler" panose="020B0604030504040204" pitchFamily="34" charset="-78"/>
              </a:rPr>
              <a:t>حەوتەم</a:t>
            </a:r>
            <a:r>
              <a:rPr lang="ar-OM" sz="3600" b="1" dirty="0">
                <a:latin typeface="Abd Hewler" panose="020B0604030504040204" pitchFamily="34" charset="-78"/>
                <a:cs typeface="Abd Hewler" panose="020B0604030504040204" pitchFamily="34" charset="-78"/>
              </a:rPr>
              <a:t> / ئەنجومەنی كۆلێژ سنووری راهێنانی قوتابیان دیاری دەكات، هەر كۆلێژێك تایبەتمەندی خۆی هەیە لە دیاریكردنی سنووری ڕاهێنان. </a:t>
            </a:r>
            <a:endParaRPr lang="en-US" sz="3600" b="1" dirty="0">
              <a:latin typeface="Abd Hewler" panose="020B0604030504040204" pitchFamily="34" charset="-78"/>
              <a:cs typeface="Abd Hewler" panose="020B0604030504040204" pitchFamily="34" charset="-78"/>
            </a:endParaRPr>
          </a:p>
        </p:txBody>
      </p:sp>
      <p:sp>
        <p:nvSpPr>
          <p:cNvPr id="6" name="TextBox 5"/>
          <p:cNvSpPr txBox="1"/>
          <p:nvPr/>
        </p:nvSpPr>
        <p:spPr>
          <a:xfrm>
            <a:off x="191070" y="5240740"/>
            <a:ext cx="11423176" cy="1200329"/>
          </a:xfrm>
          <a:prstGeom prst="rect">
            <a:avLst/>
          </a:prstGeom>
          <a:noFill/>
        </p:spPr>
        <p:txBody>
          <a:bodyPr wrap="square" rtlCol="0">
            <a:spAutoFit/>
          </a:bodyPr>
          <a:lstStyle/>
          <a:p>
            <a:pPr algn="r" rtl="1"/>
            <a:r>
              <a:rPr lang="ar-OM" sz="3600" b="1" dirty="0">
                <a:solidFill>
                  <a:srgbClr val="FF0000"/>
                </a:solidFill>
                <a:latin typeface="Abd Hewler" panose="020B0604030504040204" pitchFamily="34" charset="-78"/>
                <a:cs typeface="Abd Hewler" panose="020B0604030504040204" pitchFamily="34" charset="-78"/>
              </a:rPr>
              <a:t>هەشتەم</a:t>
            </a:r>
            <a:r>
              <a:rPr lang="ar-OM" sz="3600" b="1" dirty="0">
                <a:latin typeface="Abd Hewler" panose="020B0604030504040204" pitchFamily="34" charset="-78"/>
                <a:cs typeface="Abd Hewler" panose="020B0604030504040204" pitchFamily="34" charset="-78"/>
              </a:rPr>
              <a:t> / دەبێت سەرۆكایەتی بەشەكان لێژنەیەكی تایبەت رابسپێرێت بە رێكخستنی كارەكانی بابەتی  راهێنان و چارەسەركردنی كێشەكان بەپێی ڕێنماییەكان. </a:t>
            </a:r>
            <a:endParaRPr lang="en-US" sz="3600" b="1" dirty="0">
              <a:latin typeface="Abd Hewler" panose="020B0604030504040204" pitchFamily="34" charset="-78"/>
              <a:cs typeface="Abd Hewler" panose="020B0604030504040204" pitchFamily="34" charset="-78"/>
            </a:endParaRPr>
          </a:p>
        </p:txBody>
      </p:sp>
    </p:spTree>
    <p:extLst>
      <p:ext uri="{BB962C8B-B14F-4D97-AF65-F5344CB8AC3E}">
        <p14:creationId xmlns:p14="http://schemas.microsoft.com/office/powerpoint/2010/main" val="41037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0582" y="896919"/>
            <a:ext cx="3331361" cy="646331"/>
          </a:xfrm>
          <a:prstGeom prst="rect">
            <a:avLst/>
          </a:prstGeom>
        </p:spPr>
        <p:txBody>
          <a:bodyPr wrap="none">
            <a:spAutoFit/>
          </a:bodyPr>
          <a:lstStyle/>
          <a:p>
            <a:pPr marL="285750" indent="-285750" algn="r" rtl="1">
              <a:buFont typeface="Wingdings" panose="05000000000000000000" pitchFamily="2" charset="2"/>
              <a:buChar char="Ø"/>
            </a:pPr>
            <a:r>
              <a:rPr lang="ar-OM" sz="3600" dirty="0">
                <a:latin typeface="Abd Hewler" panose="020B0604030504040204" pitchFamily="34" charset="-78"/>
                <a:cs typeface="Abd Hewler" panose="020B0604030504040204" pitchFamily="34" charset="-78"/>
              </a:rPr>
              <a:t>هەلسەنگاندن ڕاهێنەران</a:t>
            </a:r>
          </a:p>
        </p:txBody>
      </p:sp>
      <p:sp>
        <p:nvSpPr>
          <p:cNvPr id="3" name="TextBox 2"/>
          <p:cNvSpPr txBox="1"/>
          <p:nvPr/>
        </p:nvSpPr>
        <p:spPr>
          <a:xfrm>
            <a:off x="95534" y="1774209"/>
            <a:ext cx="11559655" cy="2308324"/>
          </a:xfrm>
          <a:prstGeom prst="rect">
            <a:avLst/>
          </a:prstGeom>
          <a:noFill/>
        </p:spPr>
        <p:txBody>
          <a:bodyPr wrap="square" rtlCol="0">
            <a:spAutoFit/>
          </a:bodyPr>
          <a:lstStyle/>
          <a:p>
            <a:pPr algn="r" rtl="1"/>
            <a:r>
              <a:rPr lang="ar-OM" sz="3600" dirty="0">
                <a:latin typeface="Abd Hewler" panose="020B0604030504040204" pitchFamily="34" charset="-78"/>
                <a:cs typeface="Abd Hewler" panose="020B0604030504040204" pitchFamily="34" charset="-78"/>
              </a:rPr>
              <a:t>هەلەسەنگاندن پرۆسەیەكی كرداریە كۆمەلێك هەنگاوی یەك بە دوای یەك لەخۆدەگرێت.</a:t>
            </a:r>
          </a:p>
          <a:p>
            <a:pPr algn="r" rtl="1"/>
            <a:r>
              <a:rPr lang="ar-OM" sz="3600" dirty="0">
                <a:latin typeface="Abd Hewler" panose="020B0604030504040204" pitchFamily="34" charset="-78"/>
                <a:cs typeface="Abd Hewler" panose="020B0604030504040204" pitchFamily="34" charset="-78"/>
              </a:rPr>
              <a:t> لە بواری پەروەردە بریتیە لە دەركردنی كۆمەلێك بریار دەباری ئاستی قوتابی و بەرەو پێشچوونی </a:t>
            </a:r>
          </a:p>
          <a:p>
            <a:pPr algn="r" rtl="1"/>
            <a:r>
              <a:rPr lang="ar-OM" sz="3600" dirty="0">
                <a:latin typeface="Abd Hewler" panose="020B0604030504040204" pitchFamily="34" charset="-78"/>
                <a:cs typeface="Abd Hewler" panose="020B0604030504040204" pitchFamily="34" charset="-78"/>
              </a:rPr>
              <a:t>هەلسەنگاندن پڕۆسەیەكی ئامانجدارە كە پێشتر ئامادەكاری بۆ كراوە </a:t>
            </a:r>
            <a:endParaRPr lang="en-US" sz="3600" dirty="0">
              <a:latin typeface="Abd Hewler" panose="020B0604030504040204" pitchFamily="34" charset="-78"/>
              <a:cs typeface="Abd Hewler" panose="020B0604030504040204" pitchFamily="34" charset="-78"/>
            </a:endParaRPr>
          </a:p>
        </p:txBody>
      </p:sp>
      <p:sp>
        <p:nvSpPr>
          <p:cNvPr id="4" name="TextBox 3"/>
          <p:cNvSpPr txBox="1"/>
          <p:nvPr/>
        </p:nvSpPr>
        <p:spPr>
          <a:xfrm>
            <a:off x="709685" y="4451022"/>
            <a:ext cx="10809026" cy="1200329"/>
          </a:xfrm>
          <a:prstGeom prst="rect">
            <a:avLst/>
          </a:prstGeom>
          <a:noFill/>
        </p:spPr>
        <p:txBody>
          <a:bodyPr wrap="square" rtlCol="0">
            <a:spAutoFit/>
          </a:bodyPr>
          <a:lstStyle/>
          <a:p>
            <a:pPr algn="r" rtl="1"/>
            <a:r>
              <a:rPr lang="ar-OM" sz="3600" dirty="0">
                <a:latin typeface="Abd Hewler" panose="020B0604030504040204" pitchFamily="34" charset="-78"/>
                <a:cs typeface="Abd Hewler" panose="020B0604030504040204" pitchFamily="34" charset="-78"/>
              </a:rPr>
              <a:t>سەبارەت بە هەلسەنكاندنی بابەتی ڕاهێنان لێژنەی راهێنان لەسەر ئاستی زانكۆ فۆرمەكانی هەلسەنگاندنی دووبارە دارشتەوە بەم شێوەی خوارەوە</a:t>
            </a:r>
            <a:endParaRPr lang="en-US" sz="3600" dirty="0">
              <a:latin typeface="Abd Hewler" panose="020B0604030504040204" pitchFamily="34" charset="-78"/>
              <a:cs typeface="Abd Hewler" panose="020B0604030504040204" pitchFamily="34" charset="-78"/>
            </a:endParaRPr>
          </a:p>
        </p:txBody>
      </p:sp>
    </p:spTree>
    <p:extLst>
      <p:ext uri="{BB962C8B-B14F-4D97-AF65-F5344CB8AC3E}">
        <p14:creationId xmlns:p14="http://schemas.microsoft.com/office/powerpoint/2010/main" val="9021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17841179"/>
              </p:ext>
            </p:extLst>
          </p:nvPr>
        </p:nvGraphicFramePr>
        <p:xfrm>
          <a:off x="4151810" y="139369"/>
          <a:ext cx="3829050" cy="5418138"/>
        </p:xfrm>
        <a:graphic>
          <a:graphicData uri="http://schemas.openxmlformats.org/presentationml/2006/ole">
            <mc:AlternateContent xmlns:mc="http://schemas.openxmlformats.org/markup-compatibility/2006">
              <mc:Choice xmlns:v="urn:schemas-microsoft-com:vml" Requires="v">
                <p:oleObj name="Acrobat Document" r:id="rId2" imgW="5667121" imgH="8019769" progId="Acrobat.Document.DC">
                  <p:embed/>
                </p:oleObj>
              </mc:Choice>
              <mc:Fallback>
                <p:oleObj name="Acrobat Document" r:id="rId2" imgW="5667121" imgH="8019769" progId="Acrobat.Document.DC">
                  <p:embed/>
                  <p:pic>
                    <p:nvPicPr>
                      <p:cNvPr id="0" name=""/>
                      <p:cNvPicPr/>
                      <p:nvPr/>
                    </p:nvPicPr>
                    <p:blipFill>
                      <a:blip r:embed="rId3"/>
                      <a:stretch>
                        <a:fillRect/>
                      </a:stretch>
                    </p:blipFill>
                    <p:spPr>
                      <a:xfrm>
                        <a:off x="4151810" y="139369"/>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27476687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0</TotalTime>
  <Words>555</Words>
  <Application>Microsoft Office PowerPoint</Application>
  <PresentationFormat>شاشة عريضة</PresentationFormat>
  <Paragraphs>64</Paragraphs>
  <Slides>12</Slides>
  <Notes>0</Notes>
  <HiddenSlides>0</HiddenSlides>
  <MMClips>0</MMClips>
  <ScaleCrop>false</ScaleCrop>
  <HeadingPairs>
    <vt:vector size="8" baseType="variant">
      <vt:variant>
        <vt:lpstr>الخطوط المستخدمة</vt:lpstr>
      </vt:variant>
      <vt:variant>
        <vt:i4>5</vt:i4>
      </vt:variant>
      <vt:variant>
        <vt:lpstr>نسق</vt:lpstr>
      </vt:variant>
      <vt:variant>
        <vt:i4>1</vt:i4>
      </vt:variant>
      <vt:variant>
        <vt:lpstr>خوادم OLE مضمنة</vt:lpstr>
      </vt:variant>
      <vt:variant>
        <vt:i4>1</vt:i4>
      </vt:variant>
      <vt:variant>
        <vt:lpstr>عناوين الشرائح</vt:lpstr>
      </vt:variant>
      <vt:variant>
        <vt:i4>12</vt:i4>
      </vt:variant>
    </vt:vector>
  </HeadingPairs>
  <TitlesOfParts>
    <vt:vector size="19" baseType="lpstr">
      <vt:lpstr>Abd Hewler</vt:lpstr>
      <vt:lpstr>Arial</vt:lpstr>
      <vt:lpstr>Trebuchet MS</vt:lpstr>
      <vt:lpstr>Wingdings</vt:lpstr>
      <vt:lpstr>Wingdings 3</vt:lpstr>
      <vt:lpstr>Facet</vt:lpstr>
      <vt:lpstr>Acrobat Document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zhianshaker@outlook.com</cp:lastModifiedBy>
  <cp:revision>2</cp:revision>
  <dcterms:modified xsi:type="dcterms:W3CDTF">2023-04-28T17:38:38Z</dcterms:modified>
</cp:coreProperties>
</file>