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28/04/2023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0644" y="0"/>
            <a:ext cx="9716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OM" sz="44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بابەتی بینین و راهێنان لە سیستەمی سالانە و سیستەمی وەرزی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46917" y="1150374"/>
            <a:ext cx="739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C0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یەكەم / بابەتی بینین و ڕاهێنان لە سیستەمی ساڵانە:</a:t>
            </a:r>
            <a:endParaRPr lang="en-US" sz="3600" b="1" dirty="0">
              <a:solidFill>
                <a:srgbClr val="C00000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812" y="1649838"/>
            <a:ext cx="117036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بابەتی بینین و ڕاهێنان لە سیستەمی سالانە بەم شێوەی خوارەوە بوو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algn="r" rtl="1"/>
            <a:endParaRPr lang="ar-OM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لە قۆناغی چوارەم بوو.</a:t>
            </a:r>
            <a:endParaRPr lang="en-US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algn="r" rtl="1"/>
            <a:endParaRPr lang="ar-OM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15 هەفتەی یەكەم  بابەتی بینین بوو بە رێژەی 2 كاتژمێری پراكتیكی و یەك كاتژمێری تیۆری.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لە كۆتایی مانگی كانوونی دووەم بابەتی راهێنان دەستی پێدەكرد بۆ ماوەی 45 رۆژ.  </a:t>
            </a:r>
          </a:p>
          <a:p>
            <a:pPr algn="r" rtl="1"/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بابەتەكە   4  یەكەی لەسەربوو.</a:t>
            </a:r>
          </a:p>
        </p:txBody>
      </p:sp>
    </p:spTree>
    <p:extLst>
      <p:ext uri="{BB962C8B-B14F-4D97-AF65-F5344CB8AC3E}">
        <p14:creationId xmlns:p14="http://schemas.microsoft.com/office/powerpoint/2010/main" val="8523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5894" y="866894"/>
            <a:ext cx="8254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OM" sz="3600" b="1" dirty="0">
                <a:solidFill>
                  <a:srgbClr val="C0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یەكەم بابەتی بینین و راهێنان لە سیستەمی وەرزی ( سیمستەر) :</a:t>
            </a:r>
            <a:endParaRPr lang="en-US" sz="3600" b="1" dirty="0">
              <a:solidFill>
                <a:srgbClr val="C00000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1399" y="1767227"/>
            <a:ext cx="8518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بابەتی بینین و ڕاهێنان لە سیستەمی وەرزی بەم شێوەی خوارەوەیە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1433" y="2553858"/>
            <a:ext cx="9537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بابەتی </a:t>
            </a:r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بینین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لە كۆرسی دووەمی  قۆناغی سێیەمە كە بەشێكە لەبابەتی رێگاكانی وانەووتنەوە بە رێژەی 3 كاتژمێری پراكتیكی بۆ بینین و 3 كاتژمێری تیۆری بۆ رێگاكانی وانەووتنەوە لە هەفتەیەكدا.</a:t>
            </a:r>
          </a:p>
          <a:p>
            <a:pPr algn="r" rtl="1"/>
            <a:endParaRPr lang="ar-OM" sz="36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بابەتی </a:t>
            </a:r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ڕاهێنان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بۆ سالی خوێندنی 2022-2023 لە ناوەراستی  مانگی ئۆكتۆبەر دەستی پێدەكات بۆ ماوەی یەك مانگ، بە شێوەی ئەزموونی دەبێت، </a:t>
            </a:r>
            <a:r>
              <a:rPr lang="en-US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 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035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8449" y="726217"/>
            <a:ext cx="82072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OM" sz="44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ڕێنمایی نوێ تایبەت بە بابەتی بینین و ڕاهێنان</a:t>
            </a:r>
            <a:endParaRPr lang="en-US" sz="44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343" y="1869743"/>
            <a:ext cx="10670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2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یەكەم</a:t>
            </a:r>
            <a:r>
              <a:rPr lang="ar-OM" sz="32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ماوەی ڕاهێنانی پراكتیكی 4 هەفتە دەبێت، لەنێوان 15/10 تاكو 15/11</a:t>
            </a:r>
            <a:endParaRPr lang="en-US" sz="3200" b="1" dirty="0"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537" y="2661313"/>
            <a:ext cx="10329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دووەم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بنمیچی وانەووتنەوەی قوتابی راهێنەر لە قوتابخانەكان لە كاتی ڕاهێنان بەلایەنی كەم لە كاتژمێرەكانی بەشەوانەی </a:t>
            </a:r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دوو پۆل 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كەمتر نەبێت، یان لەنێوان</a:t>
            </a:r>
          </a:p>
          <a:p>
            <a:pPr algn="r" rtl="1"/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 (6-10) بەشەوانە كەمتر نەبێت</a:t>
            </a:r>
          </a:p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سێیەم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دەبێت خشتەی وانەكانی ڕاهێنەر لە قوتابخانەكان لە 4 ڕوژ كەمتر نەبێت.</a:t>
            </a:r>
          </a:p>
          <a:p>
            <a:pPr algn="r" rtl="1"/>
            <a:r>
              <a:rPr lang="ar-OM" sz="3600" b="1" dirty="0">
                <a:solidFill>
                  <a:srgbClr val="FF0000"/>
                </a:solidFill>
                <a:latin typeface="Abd Hewler" panose="020B0604030504040204" pitchFamily="34" charset="-78"/>
                <a:cs typeface="Abd Hewler" panose="020B0604030504040204" pitchFamily="34" charset="-78"/>
              </a:rPr>
              <a:t>چوارەم</a:t>
            </a:r>
            <a:r>
              <a:rPr lang="ar-OM" sz="3600" b="1" dirty="0">
                <a:latin typeface="Abd Hewler" panose="020B0604030504040204" pitchFamily="34" charset="-78"/>
                <a:cs typeface="Abd Hewler" panose="020B0604030504040204" pitchFamily="34" charset="-78"/>
              </a:rPr>
              <a:t>/ دەبێت قوتابی راهێنەر لە پسپۆڕی خۆی و لە قۆناغی دیاریكراوی خۆی وانە بلێتەوە.</a:t>
            </a:r>
          </a:p>
        </p:txBody>
      </p:sp>
    </p:spTree>
    <p:extLst>
      <p:ext uri="{BB962C8B-B14F-4D97-AF65-F5344CB8AC3E}">
        <p14:creationId xmlns:p14="http://schemas.microsoft.com/office/powerpoint/2010/main" val="20678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شاشة عريضة</PresentationFormat>
  <Paragraphs>20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Abd Hewler</vt:lpstr>
      <vt:lpstr>Arial</vt:lpstr>
      <vt:lpstr>Trebuchet MS</vt:lpstr>
      <vt:lpstr>Wingdings</vt:lpstr>
      <vt:lpstr>Wingdings 3</vt:lpstr>
      <vt:lpstr>Facet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zhianshaker@outlook.com</cp:lastModifiedBy>
  <cp:revision>4</cp:revision>
  <dcterms:modified xsi:type="dcterms:W3CDTF">2023-04-28T20:36:28Z</dcterms:modified>
</cp:coreProperties>
</file>