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sldIdLst>
    <p:sldId id="262" r:id="rId2"/>
    <p:sldId id="263" r:id="rId3"/>
  </p:sldIdLst>
  <p:sldSz cx="12192000" cy="6858000"/>
  <p:notesSz cx="6858000" cy="9144000"/>
  <p:defaultTextStyle>
    <a:defPPr lvl="0">
      <a:defRPr lang="en-US"/>
    </a:defPPr>
    <a:lvl1pPr marL="0" lv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lvl="1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lvl="2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lvl="3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lvl="4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lvl="5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lvl="6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lvl="7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lvl="8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28/04/2023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28/04/2023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28/04/2023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28/04/2023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28/04/2023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28/04/2023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28/04/2023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28/04/2023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28/04/2023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28/04/2023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28/04/2023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28/04/2023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28/04/2023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28/04/2023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28/04/2023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28/04/2023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8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28/04/2023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1069" y="272955"/>
            <a:ext cx="1181896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OM" sz="3600" b="1" dirty="0">
                <a:solidFill>
                  <a:srgbClr val="FF0000"/>
                </a:solidFill>
                <a:latin typeface="Abd Hewler" panose="020B0604030504040204" pitchFamily="34" charset="-78"/>
                <a:cs typeface="Abd Hewler" panose="020B0604030504040204" pitchFamily="34" charset="-78"/>
              </a:rPr>
              <a:t>پێنجەم</a:t>
            </a:r>
            <a:r>
              <a:rPr lang="ar-OM" sz="3600" b="1" dirty="0">
                <a:latin typeface="Abd Hewler" panose="020B0604030504040204" pitchFamily="34" charset="-78"/>
                <a:cs typeface="Abd Hewler" panose="020B0604030504040204" pitchFamily="34" charset="-78"/>
              </a:rPr>
              <a:t>/ دەبێت هەر قوتابیەك دوو سەرپەرشتیاری لە لایەن بەشی خۆی بۆ دەستنیشان بكرێت ( سەرپەرشتیاری زانستی و پەروەردەیی) بۆ هەلسەنگاندنی لە هەردوو ئاست ماوەی راهێنان</a:t>
            </a:r>
            <a:endParaRPr lang="en-US" sz="3600" b="1" dirty="0">
              <a:latin typeface="Abd Hewler" panose="020B0604030504040204" pitchFamily="34" charset="-78"/>
              <a:cs typeface="Abd Hewler" panose="020B0604030504040204" pitchFamily="34" charset="-78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04968" y="1637731"/>
            <a:ext cx="1130034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OM" sz="3600" b="1" dirty="0">
                <a:solidFill>
                  <a:srgbClr val="FF0000"/>
                </a:solidFill>
                <a:latin typeface="Abd Hewler" panose="020B0604030504040204" pitchFamily="34" charset="-78"/>
                <a:cs typeface="Abd Hewler" panose="020B0604030504040204" pitchFamily="34" charset="-78"/>
              </a:rPr>
              <a:t>شەشەم</a:t>
            </a:r>
            <a:r>
              <a:rPr lang="ar-OM" sz="3600" b="1" dirty="0">
                <a:latin typeface="Abd Hewler" panose="020B0604030504040204" pitchFamily="34" charset="-78"/>
                <a:cs typeface="Abd Hewler" panose="020B0604030504040204" pitchFamily="34" charset="-78"/>
              </a:rPr>
              <a:t>/ بە پیێی ڕێنماییەكانی زانكۆ ئەگەر هەر قوتابیەكی (راهێنەر) زیاتر لە ڕێژەی 10% ماوەی ڕاهێنان بە بێ هیچ هۆكارێك ئامادەنەبوو لە قوتابخانە بە كەوتن بە هۆی نەهاتن لە بابەتی ڕاهێنان هەژمار دەكرێت.    </a:t>
            </a:r>
            <a:endParaRPr lang="en-US" sz="3600" b="1" dirty="0">
              <a:latin typeface="Abd Hewler" panose="020B0604030504040204" pitchFamily="34" charset="-78"/>
              <a:cs typeface="Abd Hewler" panose="020B0604030504040204" pitchFamily="34" charset="-78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09433" y="3835021"/>
            <a:ext cx="1139588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OM" sz="3600" b="1" dirty="0">
                <a:solidFill>
                  <a:srgbClr val="FF0000"/>
                </a:solidFill>
                <a:latin typeface="Abd Hewler" panose="020B0604030504040204" pitchFamily="34" charset="-78"/>
                <a:cs typeface="Abd Hewler" panose="020B0604030504040204" pitchFamily="34" charset="-78"/>
              </a:rPr>
              <a:t>حەوتەم</a:t>
            </a:r>
            <a:r>
              <a:rPr lang="ar-OM" sz="3600" b="1" dirty="0">
                <a:latin typeface="Abd Hewler" panose="020B0604030504040204" pitchFamily="34" charset="-78"/>
                <a:cs typeface="Abd Hewler" panose="020B0604030504040204" pitchFamily="34" charset="-78"/>
              </a:rPr>
              <a:t> / ئەنجومەنی كۆلێژ سنووری راهێنانی قوتابیان دیاری دەكات، هەر كۆلێژێك تایبەتمەندی خۆی هەیە لە دیاریكردنی سنووری ڕاهێنان. </a:t>
            </a:r>
            <a:endParaRPr lang="en-US" sz="3600" b="1" dirty="0">
              <a:latin typeface="Abd Hewler" panose="020B0604030504040204" pitchFamily="34" charset="-78"/>
              <a:cs typeface="Abd Hewler" panose="020B0604030504040204" pitchFamily="34" charset="-7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91070" y="5240740"/>
            <a:ext cx="114231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OM" sz="3600" b="1" dirty="0">
                <a:solidFill>
                  <a:srgbClr val="FF0000"/>
                </a:solidFill>
                <a:latin typeface="Abd Hewler" panose="020B0604030504040204" pitchFamily="34" charset="-78"/>
                <a:cs typeface="Abd Hewler" panose="020B0604030504040204" pitchFamily="34" charset="-78"/>
              </a:rPr>
              <a:t>هەشتەم</a:t>
            </a:r>
            <a:r>
              <a:rPr lang="ar-OM" sz="3600" b="1" dirty="0">
                <a:latin typeface="Abd Hewler" panose="020B0604030504040204" pitchFamily="34" charset="-78"/>
                <a:cs typeface="Abd Hewler" panose="020B0604030504040204" pitchFamily="34" charset="-78"/>
              </a:rPr>
              <a:t> / دەبێت سەرۆكایەتی بەشەكان لێژنەیەكی تایبەت رابسپێرێت بە رێكخستنی كارەكانی بابەتی  راهێنان و چارەسەركردنی كێشەكان بەپێی ڕێنماییەكان. </a:t>
            </a:r>
            <a:endParaRPr lang="en-US" sz="3600" b="1" dirty="0">
              <a:latin typeface="Abd Hewler" panose="020B0604030504040204" pitchFamily="34" charset="-78"/>
              <a:cs typeface="Abd Hewler" panose="020B0604030504040204" pitchFamily="34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1037403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050582" y="896919"/>
            <a:ext cx="333136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 algn="r" rtl="1">
              <a:buFont typeface="Wingdings" panose="05000000000000000000" pitchFamily="2" charset="2"/>
              <a:buChar char="Ø"/>
            </a:pPr>
            <a:r>
              <a:rPr lang="ar-OM" sz="3600" dirty="0">
                <a:latin typeface="Abd Hewler" panose="020B0604030504040204" pitchFamily="34" charset="-78"/>
                <a:cs typeface="Abd Hewler" panose="020B0604030504040204" pitchFamily="34" charset="-78"/>
              </a:rPr>
              <a:t>هەلسەنگاندن ڕاهێنەران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95534" y="1774209"/>
            <a:ext cx="1155965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OM" sz="3600" dirty="0">
                <a:latin typeface="Abd Hewler" panose="020B0604030504040204" pitchFamily="34" charset="-78"/>
                <a:cs typeface="Abd Hewler" panose="020B0604030504040204" pitchFamily="34" charset="-78"/>
              </a:rPr>
              <a:t>هەلەسەنگاندن پرۆسەیەكی كرداریە كۆمەلێك هەنگاوی یەك بە دوای یەك لەخۆدەگرێت.</a:t>
            </a:r>
          </a:p>
          <a:p>
            <a:pPr algn="r" rtl="1"/>
            <a:r>
              <a:rPr lang="ar-OM" sz="3600" dirty="0">
                <a:latin typeface="Abd Hewler" panose="020B0604030504040204" pitchFamily="34" charset="-78"/>
                <a:cs typeface="Abd Hewler" panose="020B0604030504040204" pitchFamily="34" charset="-78"/>
              </a:rPr>
              <a:t> لە بواری پەروەردە بریتیە لە دەركردنی كۆمەلێك بریار دەباری ئاستی قوتابی و بەرەو پێشچوونی </a:t>
            </a:r>
          </a:p>
          <a:p>
            <a:pPr algn="r" rtl="1"/>
            <a:r>
              <a:rPr lang="ar-OM" sz="3600" dirty="0">
                <a:latin typeface="Abd Hewler" panose="020B0604030504040204" pitchFamily="34" charset="-78"/>
                <a:cs typeface="Abd Hewler" panose="020B0604030504040204" pitchFamily="34" charset="-78"/>
              </a:rPr>
              <a:t>هەلسەنگاندن پڕۆسەیەكی ئامانجدارە كە پێشتر ئامادەكاری بۆ كراوە </a:t>
            </a:r>
            <a:endParaRPr lang="en-US" sz="3600" dirty="0">
              <a:latin typeface="Abd Hewler" panose="020B0604030504040204" pitchFamily="34" charset="-78"/>
              <a:cs typeface="Abd Hewler" panose="020B0604030504040204" pitchFamily="34" charset="-78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09685" y="4451022"/>
            <a:ext cx="1080902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OM" sz="3600" dirty="0">
                <a:latin typeface="Abd Hewler" panose="020B0604030504040204" pitchFamily="34" charset="-78"/>
                <a:cs typeface="Abd Hewler" panose="020B0604030504040204" pitchFamily="34" charset="-78"/>
              </a:rPr>
              <a:t>سەبارەت بە هەلسەنكاندنی بابەتی ڕاهێنان لێژنەی راهێنان لەسەر ئاستی زانكۆ فۆرمەكانی هەلسەنگاندنی دووبارە دارشتەوە بەم شێوەی خوارەوە</a:t>
            </a:r>
            <a:endParaRPr lang="en-US" sz="3600" dirty="0">
              <a:latin typeface="Abd Hewler" panose="020B0604030504040204" pitchFamily="34" charset="-78"/>
              <a:cs typeface="Abd Hewler" panose="020B0604030504040204" pitchFamily="34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902153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156</Words>
  <Application>Microsoft Office PowerPoint</Application>
  <PresentationFormat>شاشة عريضة</PresentationFormat>
  <Paragraphs>9</Paragraphs>
  <Slides>2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5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2</vt:i4>
      </vt:variant>
    </vt:vector>
  </HeadingPairs>
  <TitlesOfParts>
    <vt:vector size="8" baseType="lpstr">
      <vt:lpstr>Abd Hewler</vt:lpstr>
      <vt:lpstr>Arial</vt:lpstr>
      <vt:lpstr>Trebuchet MS</vt:lpstr>
      <vt:lpstr>Wingdings</vt:lpstr>
      <vt:lpstr>Wingdings 3</vt:lpstr>
      <vt:lpstr>Facet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cp:lastModifiedBy>zhianshaker@outlook.com</cp:lastModifiedBy>
  <cp:revision>5</cp:revision>
  <dcterms:modified xsi:type="dcterms:W3CDTF">2023-04-28T20:37:57Z</dcterms:modified>
</cp:coreProperties>
</file>