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85" r:id="rId3"/>
    <p:sldId id="284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74EE9-7F57-45B6-A276-65142208987A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41052-D159-492D-9B6E-275F8451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838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0D1F8-CB03-4F4E-9776-96265DAC14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EF14B3-093A-4CED-BEA0-4CCE8B56CD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2928B-2BB2-4E79-9E8F-40D6C4F18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502EB-3896-42EA-B28B-4DCBE1D2F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08AEE-A78B-476F-B368-EB9217883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58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BBE45-FD63-41CD-AC90-86AB05D1D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C9D7F3-941E-48FB-A699-B8779182C7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65A90-407C-4A51-BB82-20C2E6C9E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D52C2-C1AA-4A3A-9575-52ED29E64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BED96-92A5-40F8-8837-4E9E9F4D0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59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35A41C-05C7-4F82-8B6B-F74953801E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B10597-A29A-4327-A1E3-2B52C4C4F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4CB52-639D-4C92-B8C4-A77D58B68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F9B8AD-BD37-40F4-850E-0AD9FA664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7149D-17B7-4C39-801F-C908E9353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68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B3A9E-617A-4B60-8736-7D95CDBAF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1B0E6-9F03-40F9-92F8-2B9B16D9D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13A71-D4C5-43CC-BF67-EBBA62060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944E1-940D-46A4-84F3-4592B95C6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AD5BC-661A-4D6B-820F-8FC1E2FF5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13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82FF3-5F9B-47FB-B77E-C2A5A50F0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25B107-189E-4F68-9C7B-A57282B7D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397C8-991C-453A-9D36-4EDF4A919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D2184-BCFF-48B2-AA4D-2781B897C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983A7-1253-4887-8D96-F0F1AC37D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97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55A2F-2F44-404C-8088-26841BEAC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67BBD-5EAB-498E-A4F6-17AB602D8C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9BF1B9-29F3-4D16-B703-BE35AE4EC4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BD7058-1AA0-41CC-B858-63DFFE49F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F3EC8D-0ABE-4614-8F5F-B7B5FA27C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78213A-7091-487E-AF19-934E2CAFA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83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3043C-9C65-4ECE-B8B5-0A8B538AF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1F9EA2-C20C-44FE-AD95-EB2C39B1B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76FF1F-5DCA-448B-9405-5F2ABC0785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8025E3-DB2C-4980-B4E9-5520030878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689930-D094-42EA-BAE4-D044F5753C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CBBB08-8DF9-4A52-91B7-333338D8A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BA4B44-D4C9-4869-A9D5-9D55B29E1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ABCF48-89C1-4459-AA6C-FF80B5E3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6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F36B-FE66-4354-9986-3C0D6D933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DC57C6-D5DC-4B91-9F88-AD09C737D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B7BB3D-25B7-46F7-AC4B-23F759564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7EF1D5-F3BD-4CDA-8969-BB8708893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2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70FD4F-1B3C-491F-8742-D1660F0E7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60DC7E-78A8-4502-8E51-F405ACF21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C0A1BB-E936-4332-9E54-8F618B5BA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88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C5D46-9636-4223-A7C0-744A28973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82FA0-FA90-4D19-A6ED-8BDDE2797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F7BC5E-FC32-440C-871F-AD8D15FBE4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31133-48C0-4C06-93E9-308C6AC81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98A22F-05D5-46CE-936C-A34E6098B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088F9-BF60-48B4-A8EC-842B2DF40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6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D4A65-B505-4059-A4DC-0E4D2729C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F35BD9-4D34-4E64-B2EE-A913C0BCD3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442DA5-2A67-45F8-B1B2-E032BE17BB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D51E80-4047-4D6D-8540-C25B87C3C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5C1A28-D84F-47F7-A3C4-7BF35D556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D6FB6D-8ECD-4B8E-AFBD-74F19ACC8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9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CC81E3-301F-45D5-8AA6-B7266D17C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5B3EF-25DD-4D24-882F-F1D89CCCC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3F220-8F1A-41D7-861A-9C2E3E2A93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424AE-C1B2-458C-B3F4-E866CB90B2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B14D7-9544-4847-80B2-6F1B799210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5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D790-50F1-4F54-941C-A8C3C6EDEC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3107" y="2404069"/>
            <a:ext cx="9144000" cy="1822579"/>
          </a:xfrm>
        </p:spPr>
        <p:txBody>
          <a:bodyPr>
            <a:normAutofit fontScale="90000"/>
          </a:bodyPr>
          <a:lstStyle/>
          <a:p>
            <a:pPr marL="0" marR="0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6000" b="1" dirty="0">
                <a:solidFill>
                  <a:srgbClr val="FF0000"/>
                </a:solidFill>
                <a:effectLst/>
                <a:latin typeface="Unikurd Peshiw" panose="020B0604030504040204" pitchFamily="34" charset="-78"/>
                <a:ea typeface="Times New Roman" panose="02020603050405020304" pitchFamily="18" charset="0"/>
                <a:cs typeface="Unikurd Peshiw" panose="020B0604030504040204" pitchFamily="34" charset="-78"/>
              </a:rPr>
              <a:t>گفتوگو</a:t>
            </a:r>
            <a:r>
              <a:rPr lang="ar-SY" sz="6000" b="1" dirty="0">
                <a:solidFill>
                  <a:srgbClr val="FF0000"/>
                </a:solidFill>
                <a:effectLst/>
                <a:latin typeface="Unikurd Peshiw" panose="020B0604030504040204" pitchFamily="34" charset="-78"/>
                <a:ea typeface="Times New Roman" panose="02020603050405020304" pitchFamily="18" charset="0"/>
                <a:cs typeface="Unikurd Peshiw" panose="020B0604030504040204" pitchFamily="34" charset="-78"/>
              </a:rPr>
              <a:t>ى</a:t>
            </a:r>
            <a:r>
              <a:rPr lang="ar-IQ" sz="6000" b="1" dirty="0">
                <a:solidFill>
                  <a:srgbClr val="FF0000"/>
                </a:solidFill>
                <a:effectLst/>
                <a:latin typeface="Unikurd Peshiw" panose="020B0604030504040204" pitchFamily="34" charset="-78"/>
                <a:ea typeface="Times New Roman" panose="02020603050405020304" pitchFamily="18" charset="0"/>
                <a:cs typeface="Unikurd Peshiw" panose="020B0604030504040204" pitchFamily="34" charset="-78"/>
              </a:rPr>
              <a:t> ئ</a:t>
            </a:r>
            <a:r>
              <a:rPr lang="ar-SY" b="1" dirty="0">
                <a:solidFill>
                  <a:srgbClr val="FF0000"/>
                </a:solidFill>
                <a:latin typeface="Unikurd Peshiw" panose="020B0604030504040204" pitchFamily="34" charset="-78"/>
                <a:ea typeface="Times New Roman" panose="02020603050405020304" pitchFamily="18" charset="0"/>
                <a:cs typeface="Unikurd Peshiw" panose="020B0604030504040204" pitchFamily="34" charset="-78"/>
              </a:rPr>
              <a:t>ه‌</a:t>
            </a:r>
            <a:r>
              <a:rPr lang="ar-IQ" sz="6000" b="1" dirty="0">
                <a:solidFill>
                  <a:srgbClr val="FF0000"/>
                </a:solidFill>
                <a:effectLst/>
                <a:latin typeface="Unikurd Peshiw" panose="020B0604030504040204" pitchFamily="34" charset="-78"/>
                <a:ea typeface="Times New Roman" panose="02020603050405020304" pitchFamily="18" charset="0"/>
                <a:cs typeface="Unikurd Peshiw" panose="020B0604030504040204" pitchFamily="34" charset="-78"/>
              </a:rPr>
              <a:t>كاديم</a:t>
            </a:r>
            <a:r>
              <a:rPr lang="ar-SY" sz="6000" b="1" dirty="0">
                <a:solidFill>
                  <a:srgbClr val="FF0000"/>
                </a:solidFill>
                <a:effectLst/>
                <a:latin typeface="Unikurd Peshiw" panose="020B0604030504040204" pitchFamily="34" charset="-78"/>
                <a:ea typeface="Times New Roman" panose="02020603050405020304" pitchFamily="18" charset="0"/>
                <a:cs typeface="Unikurd Peshiw" panose="020B0604030504040204" pitchFamily="34" charset="-78"/>
              </a:rPr>
              <a:t>ى</a:t>
            </a:r>
            <a:br>
              <a:rPr lang="en-US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FF8F2A-8DE2-4642-BAA0-50D2E18A63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ar-SY" sz="3200" dirty="0">
                <a:latin typeface="Unikurd Peshiw" panose="020B0604030504040204" pitchFamily="34" charset="-78"/>
                <a:cs typeface="Unikurd Peshiw" panose="020B0604030504040204" pitchFamily="34" charset="-78"/>
              </a:rPr>
              <a:t>ئاماده‌ كردني </a:t>
            </a:r>
          </a:p>
          <a:p>
            <a:r>
              <a:rPr lang="ar-SY" dirty="0">
                <a:latin typeface="Unikurd Peshiw" panose="020B0604030504040204" pitchFamily="34" charset="-78"/>
                <a:cs typeface="Unikurd Peshiw" panose="020B0604030504040204" pitchFamily="34" charset="-78"/>
              </a:rPr>
              <a:t>پ.ي.د.سلوى احمد امين </a:t>
            </a:r>
          </a:p>
          <a:p>
            <a:r>
              <a:rPr lang="ar-SY" dirty="0">
                <a:latin typeface="Unikurd Peshiw" panose="020B0604030504040204" pitchFamily="34" charset="-78"/>
                <a:cs typeface="Unikurd Peshiw" panose="020B0604030504040204" pitchFamily="34" charset="-78"/>
              </a:rPr>
              <a:t>م.ي.ژيان توفيق ميرزا </a:t>
            </a:r>
            <a:endParaRPr lang="en-US" dirty="0">
              <a:latin typeface="Unikurd Peshiw" panose="020B0604030504040204" pitchFamily="34" charset="-78"/>
              <a:cs typeface="Unikurd Peshiw" panose="020B0604030504040204" pitchFamily="34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1815538-640E-4AB8-AB55-DFF73788EC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95" y="5015505"/>
            <a:ext cx="3460653" cy="14402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2625F2A-7286-44BF-88A9-8C55538554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88" y="5349875"/>
            <a:ext cx="3799617" cy="130963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1350CC4-6E2A-4281-A831-6F738C97B196}"/>
              </a:ext>
            </a:extLst>
          </p:cNvPr>
          <p:cNvSpPr txBox="1"/>
          <p:nvPr/>
        </p:nvSpPr>
        <p:spPr>
          <a:xfrm>
            <a:off x="7620000" y="414398"/>
            <a:ext cx="6096000" cy="1387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زانكؤي صلاح الدين – هةولير </a:t>
            </a: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18034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كؤلي</a:t>
            </a:r>
            <a:r>
              <a:rPr lang="ar-SY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ژي په‌روه‌رده‌ي بنه‌ره‌تي </a:t>
            </a:r>
          </a:p>
          <a:p>
            <a:pPr marL="0" marR="18034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Y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به‌شي باخچه‌ي مندالان </a:t>
            </a: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33B3151-B5C9-44A7-9935-A72CFE6135C6}"/>
              </a:ext>
            </a:extLst>
          </p:cNvPr>
          <p:cNvPicPr/>
          <p:nvPr/>
        </p:nvPicPr>
        <p:blipFill>
          <a:blip r:embed="rId4" cstate="print">
            <a:lum bright="2000" contrast="26000"/>
          </a:blip>
          <a:srcRect/>
          <a:stretch>
            <a:fillRect/>
          </a:stretch>
        </p:blipFill>
        <p:spPr bwMode="auto">
          <a:xfrm>
            <a:off x="769258" y="331273"/>
            <a:ext cx="2293256" cy="1655762"/>
          </a:xfrm>
          <a:prstGeom prst="rect">
            <a:avLst/>
          </a:prstGeom>
          <a:noFill/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ACC6094-43D2-4320-8EE4-23E32096BA66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800" y="414398"/>
            <a:ext cx="3135086" cy="13601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705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73D9A-0AB6-4AC6-AECC-19B9C4095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Y" sz="6000" b="1" dirty="0">
                <a:solidFill>
                  <a:srgbClr val="FF0000"/>
                </a:solidFill>
              </a:rPr>
              <a:t>يه‌كتر ناسين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8B90BFA-D2DE-4089-884B-BE80C8F31D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5625"/>
            <a:ext cx="12192000" cy="4898732"/>
          </a:xfrm>
        </p:spPr>
      </p:pic>
    </p:spTree>
    <p:extLst>
      <p:ext uri="{BB962C8B-B14F-4D97-AF65-F5344CB8AC3E}">
        <p14:creationId xmlns:p14="http://schemas.microsoft.com/office/powerpoint/2010/main" val="47696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B2CEC86-BFCD-4F85-9154-AFF68FAEA0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377"/>
            <a:ext cx="12009120" cy="6879101"/>
          </a:xfrm>
        </p:spPr>
      </p:pic>
    </p:spTree>
    <p:extLst>
      <p:ext uri="{BB962C8B-B14F-4D97-AF65-F5344CB8AC3E}">
        <p14:creationId xmlns:p14="http://schemas.microsoft.com/office/powerpoint/2010/main" val="70353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3BA3A-6778-401F-90C1-A3B22D422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marR="0" lvl="0" indent="-342900" algn="ctr" defTabSz="9144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ar-SA" sz="36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Unikurd Peshiw" panose="020B0604030504040204" pitchFamily="34" charset="-78"/>
                <a:ea typeface="Times New Roman" panose="02020603050405020304" pitchFamily="18" charset="0"/>
                <a:cs typeface="Unikurd Peshiw" panose="020B0604030504040204" pitchFamily="34" charset="-78"/>
              </a:rPr>
              <a:t>ي</a:t>
            </a:r>
            <a:r>
              <a:rPr kumimoji="0" lang="ar-SY" sz="36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Unikurd Peshiw" panose="020B0604030504040204" pitchFamily="34" charset="-78"/>
                <a:ea typeface="Times New Roman" panose="02020603050405020304" pitchFamily="18" charset="0"/>
                <a:cs typeface="Unikurd Peshiw" panose="020B0604030504040204" pitchFamily="34" charset="-78"/>
              </a:rPr>
              <a:t>ه‌</a:t>
            </a:r>
            <a:r>
              <a:rPr kumimoji="0" lang="ar-SA" sz="36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Unikurd Peshiw" panose="020B0604030504040204" pitchFamily="34" charset="-78"/>
                <a:ea typeface="Times New Roman" panose="02020603050405020304" pitchFamily="18" charset="0"/>
                <a:cs typeface="Unikurd Peshiw" panose="020B0604030504040204" pitchFamily="34" charset="-78"/>
              </a:rPr>
              <a:t>ك</a:t>
            </a:r>
            <a:r>
              <a:rPr kumimoji="0" lang="ar-SY" sz="36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Unikurd Peshiw" panose="020B0604030504040204" pitchFamily="34" charset="-78"/>
                <a:ea typeface="Times New Roman" panose="02020603050405020304" pitchFamily="18" charset="0"/>
                <a:cs typeface="Unikurd Peshiw" panose="020B0604030504040204" pitchFamily="34" charset="-78"/>
              </a:rPr>
              <a:t>ه‌</a:t>
            </a:r>
            <a:r>
              <a:rPr kumimoji="0" lang="ar-SA" sz="36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Unikurd Peshiw" panose="020B0604030504040204" pitchFamily="34" charset="-78"/>
                <a:ea typeface="Times New Roman" panose="02020603050405020304" pitchFamily="18" charset="0"/>
                <a:cs typeface="Unikurd Peshiw" panose="020B0604030504040204" pitchFamily="34" charset="-78"/>
              </a:rPr>
              <a:t>م :ت</a:t>
            </a:r>
            <a:r>
              <a:rPr kumimoji="0" lang="ar-SY" sz="36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Unikurd Peshiw" panose="020B0604030504040204" pitchFamily="34" charset="-78"/>
                <a:ea typeface="Times New Roman" panose="02020603050405020304" pitchFamily="18" charset="0"/>
                <a:cs typeface="Unikurd Peshiw" panose="020B0604030504040204" pitchFamily="34" charset="-78"/>
              </a:rPr>
              <a:t>ه‌</a:t>
            </a:r>
            <a:r>
              <a:rPr kumimoji="0" lang="ar-SA" sz="36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Unikurd Peshiw" panose="020B0604030504040204" pitchFamily="34" charset="-78"/>
                <a:ea typeface="Times New Roman" panose="02020603050405020304" pitchFamily="18" charset="0"/>
                <a:cs typeface="Unikurd Peshiw" panose="020B0604030504040204" pitchFamily="34" charset="-78"/>
              </a:rPr>
              <a:t>كنيك</a:t>
            </a:r>
            <a:r>
              <a:rPr kumimoji="0" lang="ar-SY" sz="36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Unikurd Peshiw" panose="020B0604030504040204" pitchFamily="34" charset="-78"/>
                <a:ea typeface="Times New Roman" panose="02020603050405020304" pitchFamily="18" charset="0"/>
                <a:cs typeface="Unikurd Peshiw" panose="020B0604030504040204" pitchFamily="34" charset="-78"/>
              </a:rPr>
              <a:t>ى</a:t>
            </a:r>
            <a:r>
              <a:rPr kumimoji="0" lang="ar-SA" sz="36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Unikurd Peshiw" panose="020B0604030504040204" pitchFamily="34" charset="-78"/>
                <a:ea typeface="Times New Roman" panose="02020603050405020304" pitchFamily="18" charset="0"/>
                <a:cs typeface="Unikurd Peshiw" panose="020B0604030504040204" pitchFamily="34" charset="-78"/>
              </a:rPr>
              <a:t> بيركردن</a:t>
            </a:r>
            <a:r>
              <a:rPr kumimoji="0" lang="ar-SY" sz="36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Unikurd Peshiw" panose="020B0604030504040204" pitchFamily="34" charset="-78"/>
                <a:ea typeface="Times New Roman" panose="02020603050405020304" pitchFamily="18" charset="0"/>
                <a:cs typeface="Unikurd Peshiw" panose="020B0604030504040204" pitchFamily="34" charset="-78"/>
              </a:rPr>
              <a:t>ه‌</a:t>
            </a:r>
            <a:r>
              <a:rPr kumimoji="0" lang="ar-SA" sz="36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Unikurd Peshiw" panose="020B0604030504040204" pitchFamily="34" charset="-78"/>
                <a:ea typeface="Times New Roman" panose="02020603050405020304" pitchFamily="18" charset="0"/>
                <a:cs typeface="Unikurd Peshiw" panose="020B0604030504040204" pitchFamily="34" charset="-78"/>
              </a:rPr>
              <a:t>و</a:t>
            </a:r>
            <a:r>
              <a:rPr kumimoji="0" lang="ar-SY" sz="36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Unikurd Peshiw" panose="020B0604030504040204" pitchFamily="34" charset="-78"/>
                <a:ea typeface="Times New Roman" panose="02020603050405020304" pitchFamily="18" charset="0"/>
                <a:cs typeface="Unikurd Peshiw" panose="020B0604030504040204" pitchFamily="34" charset="-78"/>
              </a:rPr>
              <a:t>ه‌</a:t>
            </a:r>
            <a:r>
              <a:rPr lang="ar-SY" sz="3600" i="1" dirty="0">
                <a:solidFill>
                  <a:srgbClr val="0070C0"/>
                </a:solidFill>
                <a:latin typeface="Unikurd Peshiw" panose="020B0604030504040204" pitchFamily="34" charset="-78"/>
                <a:ea typeface="Times New Roman" panose="02020603050405020304" pitchFamily="18" charset="0"/>
                <a:cs typeface="Unikurd Peshiw" panose="020B0604030504040204" pitchFamily="34" charset="-78"/>
              </a:rPr>
              <a:t>ى </a:t>
            </a:r>
            <a:r>
              <a:rPr kumimoji="0" lang="ar-SA" sz="3600" b="0" i="1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Unikurd Peshiw" panose="020B0604030504040204" pitchFamily="34" charset="-78"/>
                <a:ea typeface="Times New Roman" panose="02020603050405020304" pitchFamily="18" charset="0"/>
                <a:cs typeface="Unikurd Peshiw" panose="020B0604030504040204" pitchFamily="34" charset="-78"/>
              </a:rPr>
              <a:t>ر</a:t>
            </a:r>
            <a:r>
              <a:rPr kumimoji="0" lang="ar-SY" sz="3600" b="0" i="1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Unikurd Peshiw" panose="020B0604030504040204" pitchFamily="34" charset="-78"/>
                <a:ea typeface="Times New Roman" panose="02020603050405020304" pitchFamily="18" charset="0"/>
                <a:cs typeface="Unikurd Peshiw" panose="020B0604030504040204" pitchFamily="34" charset="-78"/>
              </a:rPr>
              <a:t>ه‌</a:t>
            </a:r>
            <a:r>
              <a:rPr kumimoji="0" lang="ar-SA" sz="3600" b="0" i="1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Unikurd Peshiw" panose="020B0604030504040204" pitchFamily="34" charset="-78"/>
                <a:ea typeface="Times New Roman" panose="02020603050405020304" pitchFamily="18" charset="0"/>
                <a:cs typeface="Unikurd Peshiw" panose="020B0604030504040204" pitchFamily="34" charset="-78"/>
              </a:rPr>
              <a:t>خن</a:t>
            </a:r>
            <a:r>
              <a:rPr kumimoji="0" lang="ar-SY" sz="3600" b="0" i="1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Unikurd Peshiw" panose="020B0604030504040204" pitchFamily="34" charset="-78"/>
                <a:ea typeface="Times New Roman" panose="02020603050405020304" pitchFamily="18" charset="0"/>
                <a:cs typeface="Unikurd Peshiw" panose="020B0604030504040204" pitchFamily="34" charset="-78"/>
              </a:rPr>
              <a:t>ه‌</a:t>
            </a:r>
            <a:r>
              <a:rPr kumimoji="0" lang="ar-SA" sz="3600" b="0" i="1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Unikurd Peshiw" panose="020B0604030504040204" pitchFamily="34" charset="-78"/>
                <a:ea typeface="Times New Roman" panose="02020603050405020304" pitchFamily="18" charset="0"/>
                <a:cs typeface="Unikurd Peshiw" panose="020B0604030504040204" pitchFamily="34" charset="-78"/>
              </a:rPr>
              <a:t>گران</a:t>
            </a:r>
            <a:r>
              <a:rPr kumimoji="0" lang="ar-SY" sz="3600" b="0" i="1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Unikurd Peshiw" panose="020B0604030504040204" pitchFamily="34" charset="-78"/>
                <a:ea typeface="Times New Roman" panose="02020603050405020304" pitchFamily="18" charset="0"/>
                <a:cs typeface="Unikurd Peshiw" panose="020B0604030504040204" pitchFamily="34" charset="-78"/>
              </a:rPr>
              <a:t>ه‌</a:t>
            </a:r>
            <a:r>
              <a:rPr kumimoji="0" lang="ar-SA" sz="3600" b="0" i="1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Unikurd Peshiw" panose="020B0604030504040204" pitchFamily="34" charset="-78"/>
                <a:ea typeface="Times New Roman" panose="02020603050405020304" pitchFamily="18" charset="0"/>
                <a:cs typeface="Unikurd Peshiw" panose="020B0604030504040204" pitchFamily="34" charset="-78"/>
              </a:rPr>
              <a:t>: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Unikurd Peshiw" panose="020B0604030504040204" pitchFamily="34" charset="-78"/>
                <a:ea typeface="Times New Roman" panose="02020603050405020304" pitchFamily="18" charset="0"/>
                <a:cs typeface="Unikurd Peshiw" panose="020B0604030504040204" pitchFamily="34" charset="-78"/>
              </a:rPr>
            </a:br>
            <a:endParaRPr lang="en-US" sz="3600" dirty="0">
              <a:solidFill>
                <a:srgbClr val="0070C0"/>
              </a:solidFill>
              <a:latin typeface="Unikurd Peshiw" panose="020B0604030504040204" pitchFamily="34" charset="-78"/>
              <a:cs typeface="Unikurd Peshiw" panose="020B0604030504040204" pitchFamily="34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0012D-4530-4C49-BA2E-5E9093DF8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083" y="1825625"/>
            <a:ext cx="11591779" cy="4351338"/>
          </a:xfrm>
        </p:spPr>
        <p:txBody>
          <a:bodyPr>
            <a:normAutofit/>
          </a:bodyPr>
          <a:lstStyle/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ar-SA" sz="36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1-چون بيربك</a:t>
            </a:r>
            <a:r>
              <a:rPr lang="ar-SY" sz="36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ه‌</a:t>
            </a:r>
            <a:r>
              <a:rPr lang="ar-SA" sz="36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ين</a:t>
            </a:r>
            <a:r>
              <a:rPr lang="ar-SY" sz="36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ه‌</a:t>
            </a:r>
            <a:r>
              <a:rPr lang="ar-SA" sz="36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و</a:t>
            </a:r>
            <a:r>
              <a:rPr lang="ar-SY" sz="36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ه‌ </a:t>
            </a:r>
            <a:r>
              <a:rPr lang="ar-SA" sz="36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؟ چون گفتوگو </a:t>
            </a:r>
            <a:r>
              <a:rPr lang="ar-SY" sz="36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</a:t>
            </a:r>
            <a:r>
              <a:rPr lang="ar-SA" sz="36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کەین</a:t>
            </a:r>
            <a:r>
              <a:rPr lang="ar-SY" sz="36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36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؟</a:t>
            </a:r>
            <a:endParaRPr lang="en-US" sz="36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بیرکردنەوە لە کەسێکەوە بۆ کەسێکی تر جیاوازە بەپێی چالاکی  هزریەکانی.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بیرکردنەوە کاراماییەکی مرۆییە دەکرێ بە ڕاهێنان پەرەی پێ بدرێ.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5CA5F4-8C1D-41B1-BFD8-93CF9309AD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78" y="4001294"/>
            <a:ext cx="5649351" cy="226853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A6EE224-1F18-4CE4-BAC2-5729C9A9A6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624" y="3868614"/>
            <a:ext cx="5002237" cy="2443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9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18571-64C1-4E4D-A3D7-BBDB187E9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ar-IQ" sz="4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SY" sz="4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IQ" sz="4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ar-SA" sz="4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-جۆرەکانی فێربوون  </a:t>
            </a:r>
            <a:r>
              <a:rPr lang="en-US" sz="4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Learning process</a:t>
            </a:r>
          </a:p>
          <a:p>
            <a:pPr marL="0" marR="0" lvl="0" indent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ar-IQ" sz="40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مامۆستا چەقی فێرکردن بێ بەیەک ئاراستە</a:t>
            </a:r>
            <a:endParaRPr lang="en-US" sz="4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IQ" sz="40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IQ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قوتابی چەقی فێرکردن بێ بەدوو ئاراستە</a:t>
            </a:r>
            <a:endParaRPr lang="en-US" sz="4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sz="4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454615-5BF3-4A5A-BA3B-76782B4939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91" y="393895"/>
            <a:ext cx="4620065" cy="1544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95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115</Words>
  <Application>Microsoft Office PowerPoint</Application>
  <PresentationFormat>شاشة عريضة</PresentationFormat>
  <Paragraphs>19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Unikurd Peshiw</vt:lpstr>
      <vt:lpstr>Office Theme</vt:lpstr>
      <vt:lpstr>گفتوگوى ئه‌كاديمى </vt:lpstr>
      <vt:lpstr>يه‌كتر ناسين </vt:lpstr>
      <vt:lpstr>عرض تقديمي في PowerPoint</vt:lpstr>
      <vt:lpstr>يه‌كه‌م :ته‌كنيكى بيركردنه‌وه‌ى ره‌خنه‌گرانه‌: 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گفتوگوى ئةكاديمى </dc:title>
  <dc:creator>DR.Ahmed Saker 2o1O</dc:creator>
  <cp:lastModifiedBy>zhianshaker@outlook.com</cp:lastModifiedBy>
  <cp:revision>14</cp:revision>
  <dcterms:created xsi:type="dcterms:W3CDTF">2021-11-14T19:42:40Z</dcterms:created>
  <dcterms:modified xsi:type="dcterms:W3CDTF">2023-04-27T21:36:57Z</dcterms:modified>
</cp:coreProperties>
</file>