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59" r:id="rId3"/>
    <p:sldId id="260" r:id="rId4"/>
    <p:sldId id="282" r:id="rId5"/>
    <p:sldId id="261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4EE9-7F57-45B6-A276-65142208987A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41052-D159-492D-9B6E-275F8451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D1F8-CB03-4F4E-9776-96265DAC1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F14B3-093A-4CED-BEA0-4CCE8B56C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2928B-2BB2-4E79-9E8F-40D6C4F1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2EB-3896-42EA-B28B-4DCBE1D2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8AEE-A78B-476F-B368-EB921788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BE45-FD63-41CD-AC90-86AB05D1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9D7F3-941E-48FB-A699-B8779182C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5A90-407C-4A51-BB82-20C2E6C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52C2-C1AA-4A3A-9575-52ED29E6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ED96-92A5-40F8-8837-4E9E9F4D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5A41C-05C7-4F82-8B6B-F74953801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10597-A29A-4327-A1E3-2B52C4C4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CB52-639D-4C92-B8C4-A77D58B6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9B8AD-BD37-40F4-850E-0AD9FA66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149D-17B7-4C39-801F-C908E935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3A9E-617A-4B60-8736-7D95CDBA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B0E6-9F03-40F9-92F8-2B9B16D9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3A71-D4C5-43CC-BF67-EBBA6206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944E1-940D-46A4-84F3-4592B95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AD5BC-661A-4D6B-820F-8FC1E2FF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FF3-5F9B-47FB-B77E-C2A5A50F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5B107-189E-4F68-9C7B-A57282B7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97C8-991C-453A-9D36-4EDF4A9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D2184-BCFF-48B2-AA4D-2781B897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83A7-1253-4887-8D96-F0F1AC37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5A2F-2F44-404C-8088-26841BEA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7BBD-5EAB-498E-A4F6-17AB602D8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F1B9-29F3-4D16-B703-BE35AE4E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D7058-1AA0-41CC-B858-63DFFE49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3EC8D-0ABE-4614-8F5F-B7B5FA27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8213A-7091-487E-AF19-934E2CAF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043C-9C65-4ECE-B8B5-0A8B538A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9EA2-C20C-44FE-AD95-EB2C39B1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6FF1F-5DCA-448B-9405-5F2ABC07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025E3-DB2C-4980-B4E9-552003087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89930-D094-42EA-BAE4-D044F5753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BBB08-8DF9-4A52-91B7-333338D8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A4B44-D4C9-4869-A9D5-9D55B29E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BCF48-89C1-4459-AA6C-FF80B5E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F36B-FE66-4354-9986-3C0D6D93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C57C6-D5DC-4B91-9F88-AD09C737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7BB3D-25B7-46F7-AC4B-23F7595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EF1D5-F3BD-4CDA-8969-BB870889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2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0FD4F-1B3C-491F-8742-D1660F0E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0DC7E-78A8-4502-8E51-F405ACF2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0A1BB-E936-4332-9E54-8F618B5B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8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5D46-9636-4223-A7C0-744A2897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82FA0-FA90-4D19-A6ED-8BDDE279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7BC5E-FC32-440C-871F-AD8D15FBE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31133-48C0-4C06-93E9-308C6AC8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A22F-05D5-46CE-936C-A34E6098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088F9-BF60-48B4-A8EC-842B2DF4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4A65-B505-4059-A4DC-0E4D2729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5BD9-4D34-4E64-B2EE-A913C0BCD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42DA5-2A67-45F8-B1B2-E032BE17B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51E80-4047-4D6D-8540-C25B87C3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C1A28-D84F-47F7-A3C4-7BF35D55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6FB6D-8ECD-4B8E-AFBD-74F19ACC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C81E3-301F-45D5-8AA6-B7266D17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B3EF-25DD-4D24-882F-F1D89CCCC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F220-8F1A-41D7-861A-9C2E3E2A9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4AE-C1B2-458C-B3F4-E866CB90B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B14D7-9544-4847-80B2-6F1B7992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08AF65-23C7-4298-BB73-BF96D9F74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4745"/>
            <a:ext cx="11844997" cy="6302326"/>
          </a:xfrm>
        </p:spPr>
      </p:pic>
    </p:spTree>
    <p:extLst>
      <p:ext uri="{BB962C8B-B14F-4D97-AF65-F5344CB8AC3E}">
        <p14:creationId xmlns:p14="http://schemas.microsoft.com/office/powerpoint/2010/main" val="198871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5983-AF02-4486-A02F-0E2271297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203200"/>
            <a:ext cx="11379200" cy="6121399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ar-IQ" sz="4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</a:t>
            </a:r>
            <a:r>
              <a:rPr lang="ar-IQ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کارامەییەکانی بیرکردنەوە </a:t>
            </a:r>
            <a:r>
              <a:rPr lang="en-US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thinking skills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Y" sz="4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</a:t>
            </a:r>
            <a:r>
              <a:rPr lang="ar-IQ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.کارامەیی بیرکردنەوەی بنەڕەتی </a:t>
            </a:r>
            <a:r>
              <a:rPr lang="en-US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lower order thinking skills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-بیرهاتنەوە 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remember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-تێگەیشتن 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-جێبەجێکردن 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Applying</a:t>
            </a: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405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C59D-508E-4D1D-B759-01BE9F8D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0D99-28AA-4BB3-8859-012BF2135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ب.کارامەیی بیرکردنەوەی بالا 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Higher order thinking skills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-شرۆڤەکردن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Analyzing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-هەلسەنگاندن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Evaluation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-بونیادنان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-بیرکردنەوەی ڕەخنەگرانە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Critical thinking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4034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291827-0171-4E39-B4F4-84BD42E6B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12192000" cy="6870700"/>
          </a:xfrm>
        </p:spPr>
      </p:pic>
    </p:spTree>
    <p:extLst>
      <p:ext uri="{BB962C8B-B14F-4D97-AF65-F5344CB8AC3E}">
        <p14:creationId xmlns:p14="http://schemas.microsoft.com/office/powerpoint/2010/main" val="16195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C86B-CCEB-460C-9FEB-37741CB19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4-بیرکردنەوەی ڕەخنەگرانە:</a:t>
            </a: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توانستێکە بۆ بڕیاردان لەسەر بابەتەکان و تێگەیشتن و هەلسەنگاندنیان بەپێی چەند پێوەرێکی دیاریکراو لەڕێگای تێبینی کردن و ئاڕاستەکردنی پرسیارەو بەراوردکردن پشکنینی ئارگۆمێنتەکان ئەنجامە لۆژیکییەکان.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4AAE15-14C5-4EE3-A6E8-48BB69EA3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4487594"/>
            <a:ext cx="7300253" cy="2005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83D449-6F26-4D78-90AC-06ADF4A71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09" y="520504"/>
            <a:ext cx="5856263" cy="168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D76441-9FE2-47A0-B72B-1A6E72084A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015"/>
            <a:ext cx="11999742" cy="6618849"/>
          </a:xfrm>
        </p:spPr>
      </p:pic>
    </p:spTree>
    <p:extLst>
      <p:ext uri="{BB962C8B-B14F-4D97-AF65-F5344CB8AC3E}">
        <p14:creationId xmlns:p14="http://schemas.microsoft.com/office/powerpoint/2010/main" val="41002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74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گفتوگوى ئةكاديمى </dc:title>
  <dc:creator>DR.Ahmed Saker 2o1O</dc:creator>
  <cp:lastModifiedBy>zhianshaker@outlook.com</cp:lastModifiedBy>
  <cp:revision>15</cp:revision>
  <dcterms:created xsi:type="dcterms:W3CDTF">2021-11-14T19:42:40Z</dcterms:created>
  <dcterms:modified xsi:type="dcterms:W3CDTF">2023-04-27T21:38:38Z</dcterms:modified>
</cp:coreProperties>
</file>