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4EE9-7F57-45B6-A276-65142208987A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41052-D159-492D-9B6E-275F8451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41052-D159-492D-9B6E-275F8451DB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D1F8-CB03-4F4E-9776-96265DAC1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F14B3-093A-4CED-BEA0-4CCE8B56C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2928B-2BB2-4E79-9E8F-40D6C4F1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2EB-3896-42EA-B28B-4DCBE1D2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8AEE-A78B-476F-B368-EB92178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BE45-FD63-41CD-AC90-86AB05D1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9D7F3-941E-48FB-A699-B8779182C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5A90-407C-4A51-BB82-20C2E6C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52C2-C1AA-4A3A-9575-52ED29E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ED96-92A5-40F8-8837-4E9E9F4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5A41C-05C7-4F82-8B6B-F74953801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10597-A29A-4327-A1E3-2B52C4C4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CB52-639D-4C92-B8C4-A77D58B6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B8AD-BD37-40F4-850E-0AD9FA66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149D-17B7-4C39-801F-C908E935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3A9E-617A-4B60-8736-7D95CDBA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B0E6-9F03-40F9-92F8-2B9B16D9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A71-D4C5-43CC-BF67-EBBA6206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944E1-940D-46A4-84F3-4592B95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AD5BC-661A-4D6B-820F-8FC1E2FF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FF3-5F9B-47FB-B77E-C2A5A50F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5B107-189E-4F68-9C7B-A57282B7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97C8-991C-453A-9D36-4EDF4A9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2184-BCFF-48B2-AA4D-2781B897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83A7-1253-4887-8D96-F0F1AC37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5A2F-2F44-404C-8088-26841BEA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7BBD-5EAB-498E-A4F6-17AB602D8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F1B9-29F3-4D16-B703-BE35AE4E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D7058-1AA0-41CC-B858-63DFFE49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3EC8D-0ABE-4614-8F5F-B7B5FA27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8213A-7091-487E-AF19-934E2CAF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043C-9C65-4ECE-B8B5-0A8B538A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9EA2-C20C-44FE-AD95-EB2C39B1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6FF1F-5DCA-448B-9405-5F2ABC07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25E3-DB2C-4980-B4E9-552003087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89930-D094-42EA-BAE4-D044F5753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BBB08-8DF9-4A52-91B7-333338D8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A4B44-D4C9-4869-A9D5-9D55B29E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CF48-89C1-4459-AA6C-FF80B5E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F36B-FE66-4354-9986-3C0D6D93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C57C6-D5DC-4B91-9F88-AD09C737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BB3D-25B7-46F7-AC4B-23F7595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EF1D5-F3BD-4CDA-8969-BB870889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0FD4F-1B3C-491F-8742-D1660F0E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0DC7E-78A8-4502-8E51-F405ACF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A1BB-E936-4332-9E54-8F618B5B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5D46-9636-4223-A7C0-744A2897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82FA0-FA90-4D19-A6ED-8BDDE279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7BC5E-FC32-440C-871F-AD8D15FBE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31133-48C0-4C06-93E9-308C6AC8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A22F-05D5-46CE-936C-A34E6098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88F9-BF60-48B4-A8EC-842B2DF4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4A65-B505-4059-A4DC-0E4D2729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5BD9-4D34-4E64-B2EE-A913C0BCD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42DA5-2A67-45F8-B1B2-E032BE17B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51E80-4047-4D6D-8540-C25B87C3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C1A28-D84F-47F7-A3C4-7BF35D55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6FB6D-8ECD-4B8E-AFBD-74F19ACC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C81E3-301F-45D5-8AA6-B7266D1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B3EF-25DD-4D24-882F-F1D89CCC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F220-8F1A-41D7-861A-9C2E3E2A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4AE-C1B2-458C-B3F4-E866CB90B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B14D7-9544-4847-80B2-6F1B7992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D33F-8295-48D0-817E-54769E64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89" y="2360198"/>
            <a:ext cx="11268222" cy="4351338"/>
          </a:xfrm>
        </p:spPr>
        <p:txBody>
          <a:bodyPr>
            <a:normAutofit lnSpcReduction="1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مەبەست لە بیرکردنەوەی ڕەخنەگرانە قوڵبوونەوە و تێڕامانە لە ڕا بۆچوونێک یان چەند ڕا بۆچوونێک بەمەبەستی  وردبوونەوە و بەدواداچوون لەسەر بۆچوونەکە و کۆکردنەوەی بەڵگە و پاساوەکان (ئاڕگیومێنت)بەشێوەیەکی بابەتیانە و بێلایەنانە ،پاشان بڕیاردان لەبارەیانەوەن ئەویش بە پشت بەستن بەچەند پێوەرێکی دیاریکراو دەبێ.</a:t>
            </a:r>
            <a:endParaRPr lang="ar-SY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ڕاوبۆچوونیش دەشێ:بابەتێک ،هەواڵێک،چیرۆکێک،بانگەشەیەک،یان ڕووداوێک بێ.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(باشترین ڕاهێنانیش لەسەر بیرکردنەوەی ڕەخنەگرانە جیاکردنەوەی ڕاستی لە ڕاوبۆچوون ە، هەروەها زانیاری پەیوەست لە زانیاری ناپەیوەست).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A4DBF-2699-49E9-95E6-B5F1CB58E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8" y="1"/>
            <a:ext cx="5239923" cy="236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5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0E468-8F6B-4905-96CF-48A2E1D5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87702"/>
            <a:ext cx="11044311" cy="4351338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٥-ڕاستی و ڕاوبۆچوون 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fact&amp; opinion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ڕاستی: چەمکی ڕاستی ئاماژەیە بۆ شتێک کە دەتوانرێ بسەلمێندرێ یان گوزارشتە لە واقیعێک کە هەمووان کۆک بن لەسەری ،دەکرێ بەسەرنجدان و تێڕامان لێیی پێیبگەین و دڵنیابین لە وردی و دروستیەکەی.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بۆنموونە: ئاو لەژێر پلەی سفر دەبەسترێ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ژمارە ٩ گەورەترە لەژمارە ٨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51CE17-708D-4CA2-940E-9A08A26BB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8" y="4304714"/>
            <a:ext cx="11957538" cy="255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39328-57DD-451E-81FF-0E053DC00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609850"/>
            <a:ext cx="11648050" cy="4351338"/>
          </a:xfrm>
        </p:spPr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ڕاوبۆچوون: دەربڕینی کە گوزارشت لە تێڕوانینی کەسێک دەکا یان گوزارشتە لە تێگەیشتن یان بیروباوەڕ، یان هەستی کەسێکە کە دەکرێ باوەڕی پێ بهێنین و لەگەڵیدا هاوڕا بین یان هاوڕا نەبین و لەدژی بین.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بۆ نموونە:  زمانی ئینگلیزی لەزمانی عەرەبی ئاسانترە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زستان لە هاوین خۆشترە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ئێوەش دەتوانن چەند نموونەیەکی دیکە بهێننەوە بۆ بەهێزکردنی توانستی جیاکردنەوەی ڕاستی لە ڕاوبۆچوون.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4A31D1-87ED-40CE-8460-5A5875276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" y="0"/>
            <a:ext cx="56197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81A77-5A24-427A-9628-47B1A81E4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825625"/>
            <a:ext cx="11058378" cy="4351338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ar-IQ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ar-IQ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گفتوگۆکردن</a:t>
            </a:r>
            <a:r>
              <a:rPr lang="ar-IQ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بەڵگە دروستکردن 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Debating &amp; Argumentation</a:t>
            </a: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دیبەیت:بریتیە لە گفتوگۆکردنێکی فەرمی دەربارەی بابەتی دیاریکراو لە بەیەک گەیشتنی ئاشکرا دا لە نێوان دوو لایەن ناهاوڕادا.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ئارگیومێنتەیشن: پڕۆسەی پێکهێنانی هۆکارەکان لە دروستکردنی بەڵگە دا بۆ پشتڕاستکردنەوەی ڕاوبۆچوون کان، هەروەها پوختکردنی ئەنجامەکانە بە ئامانجی باوەڕپێهێنان قەناعەت کردن ی بەرامبەر.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579D65-DE20-4EB6-B4C7-1823707CC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4" y="98474"/>
            <a:ext cx="6901302" cy="161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9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1A9FB-734A-4556-91C2-ABEB09940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26" y="643939"/>
            <a:ext cx="11169748" cy="4351338"/>
          </a:xfrm>
        </p:spPr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«پێکهاتەکانی بەڵگە دروستکردن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Components of an Argument«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ئاڕگیومێنت دەبێ ٣ پێکهاتە لەخۆ بگرێت: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Y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-ئەوبۆچونەی کە دیبەیتکەرەکە بە جەماوەری دەگەیەنێ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Statement possible truth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واتە دەبێ وا ڕابێین کە لەکاتی دیبەیتکردندا بەو ئەنجامگیریە دەست پێ بکەین کە پێی گەیشتووین .بۆ نمونە ،: جگەرەکێشان زیان ی کەمترە لە نێرگەلە کێشان.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75FCAB-E6F9-4791-A563-4C2E2F20F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7" y="3953022"/>
            <a:ext cx="11296357" cy="266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7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8D1EE-3C47-4CF9-8E37-5E137871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81" y="503262"/>
            <a:ext cx="10836519" cy="6202338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٢</a:t>
            </a:r>
            <a:r>
              <a:rPr lang="ar-IQ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-پاڵپشتیکردنی بۆچوونەکەت 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Supporting your statement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گرنگە واڕابێین کاتێ بۆچوونێک دەخەینە ڕوو توانای پشتیوانی کردنی ئەو بۆچونەمان هەبێ بە پشتڕاستکردنەوەی زانستی نەک بیروباوەڕ (ئاماژەدان بە توێژینەوە ،ڕاپرسی، داتای کۆکراوە).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بۆنموونە: بەپێی توێژینەوەی ڕێکخراوی تەندروستی جیهانی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</a:t>
            </a: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کێشانی نێرگەلەیەک =کێشانی ١٠٠ </a:t>
            </a:r>
            <a:r>
              <a:rPr lang="ar-IQ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جگەرە</a:t>
            </a:r>
            <a:r>
              <a:rPr lang="ar-SA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-بایەخی ئەم بۆچوونە لای جەماوەر: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بەخستنەڕووی بایەخی بۆچوونەکەت ،ئەوە بەجەماوەر دەگەیەنێ بۆچی ئەم بابەتە لای ئەوان جێی بایەخ بێ.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8F0A39-B954-47C7-A6F0-F920E9019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81" y="5657849"/>
            <a:ext cx="3914042" cy="9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8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373</Words>
  <Application>Microsoft Office PowerPoint</Application>
  <PresentationFormat>شاشة عريضة</PresentationFormat>
  <Paragraphs>33</Paragraphs>
  <Slides>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گفتوگوى ئةكاديمى </dc:title>
  <dc:creator>DR.Ahmed Saker 2o1O</dc:creator>
  <cp:lastModifiedBy>zhianshaker@outlook.com</cp:lastModifiedBy>
  <cp:revision>16</cp:revision>
  <dcterms:created xsi:type="dcterms:W3CDTF">2021-11-14T19:42:40Z</dcterms:created>
  <dcterms:modified xsi:type="dcterms:W3CDTF">2023-04-27T21:40:11Z</dcterms:modified>
</cp:coreProperties>
</file>