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74EE9-7F57-45B6-A276-65142208987A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41052-D159-492D-9B6E-275F8451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D1F8-CB03-4F4E-9776-96265DAC1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F14B3-093A-4CED-BEA0-4CCE8B56C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2928B-2BB2-4E79-9E8F-40D6C4F1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2EB-3896-42EA-B28B-4DCBE1D2F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08AEE-A78B-476F-B368-EB921788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58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BE45-FD63-41CD-AC90-86AB05D1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C9D7F3-941E-48FB-A699-B8779182C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65A90-407C-4A51-BB82-20C2E6C9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52C2-C1AA-4A3A-9575-52ED29E6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BED96-92A5-40F8-8837-4E9E9F4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5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35A41C-05C7-4F82-8B6B-F74953801E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B10597-A29A-4327-A1E3-2B52C4C4F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CB52-639D-4C92-B8C4-A77D58B6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9B8AD-BD37-40F4-850E-0AD9FA66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149D-17B7-4C39-801F-C908E935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B3A9E-617A-4B60-8736-7D95CDBA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1B0E6-9F03-40F9-92F8-2B9B16D9D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3A71-D4C5-43CC-BF67-EBBA6206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944E1-940D-46A4-84F3-4592B95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AD5BC-661A-4D6B-820F-8FC1E2FF5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82FF3-5F9B-47FB-B77E-C2A5A50F0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5B107-189E-4F68-9C7B-A57282B7D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97C8-991C-453A-9D36-4EDF4A91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D2184-BCFF-48B2-AA4D-2781B897C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983A7-1253-4887-8D96-F0F1AC37D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5A2F-2F44-404C-8088-26841BEAC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67BBD-5EAB-498E-A4F6-17AB602D8C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F1B9-29F3-4D16-B703-BE35AE4EC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D7058-1AA0-41CC-B858-63DFFE49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3EC8D-0ABE-4614-8F5F-B7B5FA27C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78213A-7091-487E-AF19-934E2CAFA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043C-9C65-4ECE-B8B5-0A8B538A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F9EA2-C20C-44FE-AD95-EB2C39B1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6FF1F-5DCA-448B-9405-5F2ABC078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8025E3-DB2C-4980-B4E9-5520030878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89930-D094-42EA-BAE4-D044F5753C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BBB08-8DF9-4A52-91B7-333338D8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A4B44-D4C9-4869-A9D5-9D55B29E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CF48-89C1-4459-AA6C-FF80B5E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F36B-FE66-4354-9986-3C0D6D933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DC57C6-D5DC-4B91-9F88-AD09C737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7BB3D-25B7-46F7-AC4B-23F75956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EF1D5-F3BD-4CDA-8969-BB8708893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2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70FD4F-1B3C-491F-8742-D1660F0E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60DC7E-78A8-4502-8E51-F405ACF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0A1BB-E936-4332-9E54-8F618B5B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88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5D46-9636-4223-A7C0-744A2897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82FA0-FA90-4D19-A6ED-8BDDE2797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F7BC5E-FC32-440C-871F-AD8D15FBE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31133-48C0-4C06-93E9-308C6AC8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8A22F-05D5-46CE-936C-A34E6098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088F9-BF60-48B4-A8EC-842B2DF4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D4A65-B505-4059-A4DC-0E4D2729C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5BD9-4D34-4E64-B2EE-A913C0BCD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42DA5-2A67-45F8-B1B2-E032BE17B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51E80-4047-4D6D-8540-C25B87C3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C1A28-D84F-47F7-A3C4-7BF35D55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6FB6D-8ECD-4B8E-AFBD-74F19ACC8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CC81E3-301F-45D5-8AA6-B7266D17C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5B3EF-25DD-4D24-882F-F1D89CCCC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3F220-8F1A-41D7-861A-9C2E3E2A9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284DB-C46E-4C9A-A949-F8449CB751B8}" type="datetimeFigureOut">
              <a:rPr lang="en-US" smtClean="0"/>
              <a:t>28/04/2023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24AE-C1B2-458C-B3F4-E866CB90B2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B14D7-9544-4847-80B2-6F1B79921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2A8AC-E97C-4011-BCED-D9D9ABD7B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5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8AB2B-9A9E-47D8-BF13-2022D5566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Y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</a:t>
            </a:r>
            <a:r>
              <a:rPr lang="ar-IQ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هەنگاوەکانی بیرکردنەوەی ڕەخنەگرانە:</a:t>
            </a:r>
            <a:endParaRPr lang="en-US" sz="1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١-کۆکردنەوەی زانیاری و بەڵگە ی پەیوەست بە بابەتەکەوە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٢-خستنەڕووی ڕاوبۆچونە جیاوازەکان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٣-تاوتوێکردنی ڕاوبۆچوونەکان و پشکنینیان بۆ دڵنیابوون لە دروستی و نادروستیان.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٤-جیاکردنەوەی خاڵی بەهێزو لاوازی ڕاوبۆچوونەکان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٥-هەڵسەنگاندنی هەر ڕاوبۆچوونێک بەشێوازێکی بابەتییانە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٦- پێشکەشکردنی ئارگیومێنت لەسەر دروستی ڕاوبۆچوونەکان</a:t>
            </a:r>
            <a:endParaRPr lang="en-US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981A65-168B-4A3A-8066-409B90F729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62" y="112540"/>
            <a:ext cx="4820236" cy="228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8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C78A2-AA22-47DF-AA3D-47A26994F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74171" y="1825625"/>
            <a:ext cx="12119428" cy="4351338"/>
          </a:xfrm>
        </p:spPr>
        <p:txBody>
          <a:bodyPr>
            <a:normAutofit fontScale="85000" lnSpcReduction="20000"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تایبەتییەکانی بیرکردنەوەی ڕەخنەگرانە:</a:t>
            </a:r>
            <a:endParaRPr lang="ar-SY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کەسی بیرکەرەوەی ڕەخنەگرانە چەند خەسڵەت و تایبەتمەندییەکی هەیە لەوانە:</a:t>
            </a: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١-بایەخدانی تایبەت بە بابەتەکە،کەسێک کە خاوەنی بیرکردنەوەی ڕەخنەگرانە بێ بیرکردنەوە کانی تێکەڵ بەهەموو بابەتێک ناکا، خۆی لەهەموو بابەتێک هەڵناقوڕتێنێ،واتە قسە لەبابەتێکەوە ناکا کە زانیاری پێویست و ئەوتۆی لەبارەیەوە </a:t>
            </a:r>
            <a:r>
              <a:rPr lang="ar-IQ" sz="35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نەبێ</a:t>
            </a: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ar-SA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٢-ئەوڕاستیەی لا ئاشکرایە ،کەهەندی ئەنجام ڕەنگە ڕاست بن و هەندێ ئەنجامیش بەدڵنیاییەوە ڕاستن.</a:t>
            </a: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267B7B-7816-4CFC-A85C-8138D7AAA1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74" y="182879"/>
            <a:ext cx="5584874" cy="1642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46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B0E6-B1E5-4B50-83E9-AD1870EBC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22" y="1825625"/>
            <a:ext cx="11690252" cy="4351338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٣-دەزانێ چ کاتێک پێویستی بە زانیاری زیاترە لەبارەی بابەتێکی دیاریکراودا.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٤-دەزانێ مرۆڤەکان تێگەیشتنی جیاوازیان هەیە لەیەکتری بۆ بابەتێکی دیاریکراو.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٥-لەهەمووبابەتی نالۆژیکی و ناڕوون دەپرسێ و دەکۆڵێتەوە.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٦-جیاوازی دەکا لەنێوان بیرکردنەوەی سۆزگەرایی و بیرکردنەوەی لۆژیکیانە.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٧-پشت بەسەرچاوە ی زانستی باوەڕپێکراو دەبەستێ و ئاماژەیان پێدەکا.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9F3F4D-6D77-4249-99C5-FA033AE6C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2" y="365613"/>
            <a:ext cx="6359623" cy="192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6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5D8C-DB6F-42E5-A586-02BF3C62C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0" y="490159"/>
            <a:ext cx="11760592" cy="4351338"/>
          </a:xfrm>
        </p:spPr>
        <p:txBody>
          <a:bodyPr>
            <a:noAutofit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٨-بەهەمان ئەندازە بایەخ و گرنگی بەهەموو ڕەهەند کانی بابەتەکە دەدا.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٩-بەردەوام لەسەر خاڵی سەرەکی و کرۆکی بابەتەکە دەمێنێتەوە و لێی دوورناکەوێتەوە.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١٠-لەکاتی هەبوونی ئاڕگیومێنتی پێویست هەڵوێست وەردەگرێ یاخود واز لە هەڵوێستێک دەهێنێ.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sz="3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10BF8C-C253-4A4D-80A5-05D395E45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5" y="4192172"/>
            <a:ext cx="6907237" cy="246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779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C9097-903A-4ED2-9E9B-8C4D236B2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" y="1825625"/>
            <a:ext cx="11704320" cy="4351338"/>
          </a:xfrm>
        </p:spPr>
        <p:txBody>
          <a:bodyPr>
            <a:normAutofit fontScale="77500" lnSpcReduction="20000"/>
          </a:bodyPr>
          <a:lstStyle/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دووەم: کارامەیی نوسینی ڕاپۆرت</a:t>
            </a:r>
            <a:r>
              <a:rPr lang="ar-IQ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:</a:t>
            </a:r>
            <a:endParaRPr lang="en-US" sz="32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Y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أ</a:t>
            </a: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-کارامەییەکانی نوسینی ڕاپۆرتی ئەکادیمی :</a:t>
            </a:r>
            <a:endParaRPr lang="ar-SY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١-چۆنیەتی بەکارهێنانی سەرچاوەکان و شێوازی ئاماژەدان بە سەرچاوەکان و نووسینی سەرچاوەکان لە پەراوێز و دوورکەوتنەوە لە وەرگرتن و بردنی بیرۆکە و ئاماژەنەدان بەسەرچاوە،هەروەها چۆنیەتی پوختکردنی و وەرگرتنی زانیاریی لە سەرچاوەوە ئاماژەدان پێی.</a:t>
            </a: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IQ" sz="35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٢-تۆمارکردنی تێبینیەکان</a:t>
            </a:r>
            <a:endParaRPr lang="en-US" sz="35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501D56-2D6F-486B-A575-EF9F140ABD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73" y="247942"/>
            <a:ext cx="6000750" cy="186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57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242</Words>
  <Application>Microsoft Office PowerPoint</Application>
  <PresentationFormat>شاشة عريضة</PresentationFormat>
  <Paragraphs>30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گفتوگوى ئةكاديمى </dc:title>
  <dc:creator>DR.Ahmed Saker 2o1O</dc:creator>
  <cp:lastModifiedBy>zhianshaker@outlook.com</cp:lastModifiedBy>
  <cp:revision>17</cp:revision>
  <dcterms:created xsi:type="dcterms:W3CDTF">2021-11-14T19:42:40Z</dcterms:created>
  <dcterms:modified xsi:type="dcterms:W3CDTF">2023-04-27T21:42:41Z</dcterms:modified>
</cp:coreProperties>
</file>