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5A71-8E09-4B9F-BE78-49869E8964A9}" type="datetimeFigureOut">
              <a:rPr lang="en-US" smtClean="0"/>
              <a:pPr/>
              <a:t>1/1/1980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47364-BA97-4E2E-873D-9E2BC1287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محاضرات 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التربية </a:t>
            </a:r>
            <a:r>
              <a:rPr lang="ar-IQ" dirty="0" err="1" smtClean="0">
                <a:solidFill>
                  <a:srgbClr val="FF0000"/>
                </a:solidFill>
              </a:rPr>
              <a:t>الموسقية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م.</a:t>
            </a:r>
            <a:r>
              <a:rPr lang="ar-IQ" dirty="0" err="1" smtClean="0">
                <a:solidFill>
                  <a:schemeClr val="tx1"/>
                </a:solidFill>
              </a:rPr>
              <a:t>م</a:t>
            </a:r>
            <a:r>
              <a:rPr lang="ar-IQ" dirty="0" smtClean="0">
                <a:solidFill>
                  <a:schemeClr val="tx1"/>
                </a:solidFill>
              </a:rPr>
              <a:t> زيان توفيق ميرزا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للعام الدراسي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2024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b="1" dirty="0" smtClean="0"/>
              <a:t>یەکەم:ـ </a:t>
            </a:r>
            <a:r>
              <a:rPr lang="ar-JO" sz="2400" b="1" dirty="0" err="1" smtClean="0"/>
              <a:t>ت</a:t>
            </a:r>
            <a:r>
              <a:rPr lang="ar-JO" sz="2400" b="1" dirty="0" smtClean="0"/>
              <a:t>ێ</a:t>
            </a:r>
            <a:r>
              <a:rPr lang="ar-JO" sz="2400" b="1" dirty="0" err="1" smtClean="0"/>
              <a:t>روانینی</a:t>
            </a:r>
            <a:r>
              <a:rPr lang="ar-JO" sz="2400" b="1" dirty="0" smtClean="0"/>
              <a:t> سەردەمەک</a:t>
            </a:r>
            <a:r>
              <a:rPr lang="ar-JO" sz="2400" b="1" dirty="0" err="1" smtClean="0"/>
              <a:t>ان</a:t>
            </a:r>
            <a:r>
              <a:rPr lang="ar-JO" sz="2400" b="1" dirty="0" smtClean="0"/>
              <a:t> و زاناک</a:t>
            </a:r>
            <a:r>
              <a:rPr lang="ar-JO" sz="2400" b="1" dirty="0" err="1" smtClean="0"/>
              <a:t>ان</a:t>
            </a:r>
            <a:r>
              <a:rPr lang="ar-JO" sz="2400" b="1" dirty="0" smtClean="0"/>
              <a:t> بۆ پەروەردەی موزیک</a:t>
            </a:r>
            <a:r>
              <a:rPr lang="ar-KW" sz="2400" b="1" dirty="0" smtClean="0"/>
              <a:t>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1600" b="1" dirty="0" smtClean="0"/>
              <a:t>١- </a:t>
            </a:r>
            <a:r>
              <a:rPr lang="ar-JO" sz="1600" b="1" dirty="0" err="1" smtClean="0"/>
              <a:t>ت</a:t>
            </a:r>
            <a:r>
              <a:rPr lang="ar-JO" sz="1600" b="1" dirty="0" smtClean="0"/>
              <a:t>ێڕ</a:t>
            </a:r>
            <a:r>
              <a:rPr lang="ar-JO" sz="1600" b="1" dirty="0" err="1" smtClean="0"/>
              <a:t>وانینی</a:t>
            </a:r>
            <a:r>
              <a:rPr lang="ar-JO" sz="1600" b="1" dirty="0" smtClean="0"/>
              <a:t> ئە</a:t>
            </a:r>
            <a:r>
              <a:rPr lang="ar-JO" sz="1600" b="1" dirty="0" err="1" smtClean="0"/>
              <a:t>فلاتوون</a:t>
            </a:r>
            <a:r>
              <a:rPr lang="ar-JO" sz="1600" b="1" dirty="0" smtClean="0"/>
              <a:t> بۆ پەروەردەی موزیک</a:t>
            </a:r>
            <a:r>
              <a:rPr lang="ar-KW" sz="1600" b="1" dirty="0" smtClean="0"/>
              <a:t>:</a:t>
            </a:r>
            <a:endParaRPr lang="en-US" sz="1600" b="1" dirty="0" smtClean="0"/>
          </a:p>
          <a:p>
            <a:pPr algn="r" rtl="1"/>
            <a:r>
              <a:rPr lang="ar-SA" sz="1600" dirty="0" smtClean="0"/>
              <a:t>ئە</a:t>
            </a:r>
            <a:r>
              <a:rPr lang="ar-SA" sz="1600" dirty="0" err="1" smtClean="0"/>
              <a:t>فلاتوون</a:t>
            </a:r>
            <a:r>
              <a:rPr lang="ar-SA" sz="1600" dirty="0" smtClean="0"/>
              <a:t> گەلێک گۆڕ</a:t>
            </a:r>
            <a:r>
              <a:rPr lang="ar-SA" sz="1600" dirty="0" err="1" smtClean="0"/>
              <a:t>ان</a:t>
            </a:r>
            <a:r>
              <a:rPr lang="ar-SA" sz="1600" dirty="0" smtClean="0"/>
              <a:t>ک</a:t>
            </a:r>
            <a:r>
              <a:rPr lang="ar-SA" sz="1600" dirty="0" err="1" smtClean="0"/>
              <a:t>اری</a:t>
            </a:r>
            <a:r>
              <a:rPr lang="ar-SA" sz="1600" dirty="0" smtClean="0"/>
              <a:t> </a:t>
            </a:r>
            <a:r>
              <a:rPr lang="ar-SA" sz="2800" dirty="0" smtClean="0"/>
              <a:t>خستەناو</a:t>
            </a:r>
            <a:r>
              <a:rPr lang="ar-SA" sz="1600" dirty="0" smtClean="0"/>
              <a:t> پەروەردەی </a:t>
            </a:r>
            <a:r>
              <a:rPr lang="ar-SA" sz="1600" dirty="0" err="1" smtClean="0"/>
              <a:t>ئ</a:t>
            </a:r>
            <a:r>
              <a:rPr lang="ar-SA" sz="1600" dirty="0" smtClean="0"/>
              <a:t>ەسینایەک</a:t>
            </a:r>
            <a:r>
              <a:rPr lang="ar-SA" sz="1600" dirty="0" err="1" smtClean="0"/>
              <a:t>ان</a:t>
            </a:r>
            <a:r>
              <a:rPr lang="ar-SA" sz="1600" dirty="0" smtClean="0"/>
              <a:t>ەوە، </a:t>
            </a:r>
            <a:r>
              <a:rPr lang="ar-SA" sz="1600" dirty="0" err="1" smtClean="0"/>
              <a:t>ه</a:t>
            </a:r>
            <a:r>
              <a:rPr lang="ar-SA" sz="1600" dirty="0" smtClean="0"/>
              <a:t>ەندێک </a:t>
            </a:r>
            <a:r>
              <a:rPr lang="ar-SA" sz="1600" dirty="0" err="1" smtClean="0"/>
              <a:t>خا</a:t>
            </a:r>
            <a:r>
              <a:rPr lang="ar-SA" sz="1600" dirty="0" smtClean="0"/>
              <a:t>ڵی </a:t>
            </a:r>
            <a:r>
              <a:rPr lang="ar-SA" sz="1600" dirty="0" err="1" smtClean="0"/>
              <a:t>ب</a:t>
            </a:r>
            <a:r>
              <a:rPr lang="ar-SA" sz="1600" dirty="0" smtClean="0"/>
              <a:t>ۆ زیادکرد. ئە</a:t>
            </a:r>
            <a:r>
              <a:rPr lang="ar-SA" sz="1600" dirty="0" err="1" smtClean="0"/>
              <a:t>فلاتوون</a:t>
            </a:r>
            <a:r>
              <a:rPr lang="ar-SA" sz="1600" dirty="0" smtClean="0"/>
              <a:t> </a:t>
            </a:r>
            <a:r>
              <a:rPr lang="ar-SA" sz="1600" dirty="0" err="1" smtClean="0"/>
              <a:t>وای</a:t>
            </a:r>
            <a:r>
              <a:rPr lang="ar-SA" sz="1600" dirty="0" smtClean="0"/>
              <a:t> پێ پەسند </a:t>
            </a:r>
            <a:r>
              <a:rPr lang="ar-SA" sz="1600" dirty="0" err="1" smtClean="0"/>
              <a:t>بوو</a:t>
            </a:r>
            <a:r>
              <a:rPr lang="ar-SA" sz="1600" dirty="0" smtClean="0"/>
              <a:t>، </a:t>
            </a:r>
            <a:r>
              <a:rPr lang="ar-SA" sz="1600" dirty="0" err="1" smtClean="0"/>
              <a:t>مندا</a:t>
            </a:r>
            <a:r>
              <a:rPr lang="ar-SA" sz="1600" dirty="0" smtClean="0"/>
              <a:t>ڵ </a:t>
            </a:r>
            <a:r>
              <a:rPr lang="ar-SA" sz="1600" dirty="0" err="1" smtClean="0"/>
              <a:t>تا</a:t>
            </a:r>
            <a:r>
              <a:rPr lang="ar-SA" sz="1600" dirty="0" smtClean="0"/>
              <a:t> تەمەنی </a:t>
            </a:r>
            <a:r>
              <a:rPr lang="ar-SA" sz="1600" dirty="0" err="1" smtClean="0"/>
              <a:t>ح</a:t>
            </a:r>
            <a:r>
              <a:rPr lang="ar-SA" sz="1600" dirty="0" smtClean="0"/>
              <a:t>ەوت </a:t>
            </a:r>
            <a:r>
              <a:rPr lang="ar-SA" sz="1600" dirty="0" err="1" smtClean="0"/>
              <a:t>سا</a:t>
            </a:r>
            <a:r>
              <a:rPr lang="ar-SA" sz="1600" dirty="0" smtClean="0"/>
              <a:t>ڵی </a:t>
            </a:r>
            <a:r>
              <a:rPr lang="ar-SA" sz="1600" dirty="0" err="1" smtClean="0"/>
              <a:t>ل</a:t>
            </a:r>
            <a:r>
              <a:rPr lang="ar-SA" sz="1600" dirty="0" smtClean="0"/>
              <a:t>ە ماڵەوەبێ، </a:t>
            </a:r>
            <a:r>
              <a:rPr lang="ar-SA" sz="1600" dirty="0" err="1" smtClean="0"/>
              <a:t>دوای</a:t>
            </a:r>
            <a:r>
              <a:rPr lang="ar-SA" sz="1600" dirty="0" smtClean="0"/>
              <a:t> ئەم </a:t>
            </a:r>
            <a:r>
              <a:rPr lang="ar-SA" sz="1600" dirty="0" err="1" smtClean="0"/>
              <a:t>ح</a:t>
            </a:r>
            <a:r>
              <a:rPr lang="ar-SA" sz="1600" dirty="0" smtClean="0"/>
              <a:t>ەوت </a:t>
            </a:r>
            <a:r>
              <a:rPr lang="ar-SA" sz="1600" dirty="0" err="1" smtClean="0"/>
              <a:t>سا</a:t>
            </a:r>
            <a:r>
              <a:rPr lang="ar-SA" sz="1600" dirty="0" smtClean="0"/>
              <a:t>ڵە ڕەوانەی </a:t>
            </a:r>
            <a:r>
              <a:rPr lang="ar-SA" sz="1600" dirty="0" err="1" smtClean="0"/>
              <a:t>قوتابخان</a:t>
            </a:r>
            <a:r>
              <a:rPr lang="ar-SA" sz="1600" dirty="0" smtClean="0"/>
              <a:t>ە </a:t>
            </a:r>
            <a:r>
              <a:rPr lang="ar-SA" sz="1600" dirty="0" err="1" smtClean="0"/>
              <a:t>ب</a:t>
            </a:r>
            <a:r>
              <a:rPr lang="ar-SA" sz="1600" dirty="0" smtClean="0"/>
              <a:t>کرێت، </a:t>
            </a:r>
            <a:r>
              <a:rPr lang="ar-SA" sz="1600" dirty="0" err="1" smtClean="0"/>
              <a:t>ف</a:t>
            </a:r>
            <a:r>
              <a:rPr lang="ar-SA" sz="1600" dirty="0" smtClean="0"/>
              <a:t>ێری (</a:t>
            </a:r>
            <a:r>
              <a:rPr lang="ar-SA" sz="1600" dirty="0" err="1" smtClean="0"/>
              <a:t>نوسین</a:t>
            </a:r>
            <a:r>
              <a:rPr lang="ar-SA" sz="1600" dirty="0" smtClean="0"/>
              <a:t>، موزیک، </a:t>
            </a:r>
            <a:r>
              <a:rPr lang="ar-SA" sz="1600" dirty="0" err="1" smtClean="0"/>
              <a:t>و</a:t>
            </a:r>
            <a:r>
              <a:rPr lang="ar-SA" sz="1600" dirty="0" smtClean="0"/>
              <a:t>ە</a:t>
            </a:r>
            <a:r>
              <a:rPr lang="ar-SA" sz="1600" dirty="0" err="1" smtClean="0"/>
              <a:t>رزش</a:t>
            </a:r>
            <a:r>
              <a:rPr lang="ar-SA" sz="1600" dirty="0" smtClean="0"/>
              <a:t>، </a:t>
            </a:r>
            <a:r>
              <a:rPr lang="ar-SA" sz="1600" dirty="0" err="1" smtClean="0"/>
              <a:t>ز</a:t>
            </a:r>
            <a:r>
              <a:rPr lang="ar-SA" sz="1600" dirty="0" smtClean="0"/>
              <a:t>ۆڕ</a:t>
            </a:r>
            <a:r>
              <a:rPr lang="ar-SA" sz="1600" dirty="0" err="1" smtClean="0"/>
              <a:t>انبازی</a:t>
            </a:r>
            <a:r>
              <a:rPr lang="ar-SA" sz="1600" dirty="0" smtClean="0"/>
              <a:t>) </a:t>
            </a:r>
            <a:r>
              <a:rPr lang="ar-SA" sz="1600" dirty="0" err="1" smtClean="0"/>
              <a:t>ب</a:t>
            </a:r>
            <a:r>
              <a:rPr lang="ar-SA" sz="1600" dirty="0" smtClean="0"/>
              <a:t>کرێت</a:t>
            </a:r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r>
              <a:rPr lang="ar-SA" sz="1600" dirty="0" smtClean="0"/>
              <a:t>. مەبەست </a:t>
            </a:r>
            <a:r>
              <a:rPr lang="ar-SA" sz="1600" dirty="0" err="1" smtClean="0"/>
              <a:t>ل</a:t>
            </a:r>
            <a:r>
              <a:rPr lang="ar-SA" sz="1600" dirty="0" smtClean="0"/>
              <a:t>ە </a:t>
            </a:r>
            <a:r>
              <a:rPr lang="ar-SA" sz="1600" dirty="0" err="1" smtClean="0"/>
              <a:t>و</a:t>
            </a:r>
            <a:r>
              <a:rPr lang="ar-SA" sz="1600" dirty="0" smtClean="0"/>
              <a:t>ە</a:t>
            </a:r>
            <a:r>
              <a:rPr lang="ar-SA" sz="1600" dirty="0" err="1" smtClean="0"/>
              <a:t>رزش</a:t>
            </a:r>
            <a:r>
              <a:rPr lang="ar-SA" sz="1600" dirty="0" smtClean="0"/>
              <a:t> ئەوە</a:t>
            </a:r>
            <a:r>
              <a:rPr lang="ar-SA" sz="1600" dirty="0" err="1" smtClean="0"/>
              <a:t>بوو</a:t>
            </a:r>
            <a:r>
              <a:rPr lang="ar-SA" sz="1600" dirty="0" smtClean="0"/>
              <a:t> کە </a:t>
            </a:r>
            <a:r>
              <a:rPr lang="ar-SA" sz="1600" dirty="0" err="1" smtClean="0"/>
              <a:t>ج</a:t>
            </a:r>
            <a:r>
              <a:rPr lang="ar-SA" sz="1600" dirty="0" smtClean="0"/>
              <a:t>ەستەی </a:t>
            </a:r>
            <a:r>
              <a:rPr lang="ar-SA" sz="1600" dirty="0" err="1" smtClean="0"/>
              <a:t>ب</a:t>
            </a:r>
            <a:r>
              <a:rPr lang="ar-SA" sz="1600" dirty="0" smtClean="0"/>
              <a:t>ەهێ</a:t>
            </a:r>
            <a:r>
              <a:rPr lang="ar-SA" sz="1600" dirty="0" err="1" smtClean="0"/>
              <a:t>زب</a:t>
            </a:r>
            <a:r>
              <a:rPr lang="ar-SA" sz="1600" dirty="0" smtClean="0"/>
              <a:t>ێت </a:t>
            </a:r>
            <a:r>
              <a:rPr lang="ar-SA" sz="1600" dirty="0" err="1" smtClean="0"/>
              <a:t>و</a:t>
            </a:r>
            <a:r>
              <a:rPr lang="ar-SA" sz="1600" dirty="0" smtClean="0"/>
              <a:t> فێ</a:t>
            </a:r>
            <a:r>
              <a:rPr lang="ar-SA" sz="1600" dirty="0" err="1" smtClean="0"/>
              <a:t>ربوونی</a:t>
            </a:r>
            <a:r>
              <a:rPr lang="ar-SA" sz="1600" dirty="0" smtClean="0"/>
              <a:t> موزیک </a:t>
            </a:r>
            <a:r>
              <a:rPr lang="ar-SA" sz="1600" dirty="0" err="1" smtClean="0"/>
              <a:t>و</a:t>
            </a:r>
            <a:r>
              <a:rPr lang="ar-SA" sz="1600" dirty="0" smtClean="0"/>
              <a:t> </a:t>
            </a:r>
            <a:r>
              <a:rPr lang="ar-SA" sz="1600" dirty="0" err="1" smtClean="0"/>
              <a:t>سرودیش</a:t>
            </a:r>
            <a:r>
              <a:rPr lang="ar-SA" sz="1600" dirty="0" smtClean="0"/>
              <a:t> </a:t>
            </a:r>
            <a:r>
              <a:rPr lang="ar-SA" sz="1600" dirty="0" err="1" smtClean="0"/>
              <a:t>بب</a:t>
            </a:r>
            <a:r>
              <a:rPr lang="ar-SA" sz="1600" dirty="0" smtClean="0"/>
              <a:t>ێتە </a:t>
            </a:r>
            <a:r>
              <a:rPr lang="ar-SA" sz="1600" dirty="0" err="1" smtClean="0"/>
              <a:t>تاودانی</a:t>
            </a:r>
            <a:r>
              <a:rPr lang="ar-SA" sz="1600" dirty="0" smtClean="0"/>
              <a:t> هەستەک</a:t>
            </a:r>
            <a:r>
              <a:rPr lang="ar-SA" sz="1600" dirty="0" err="1" smtClean="0"/>
              <a:t>انی</a:t>
            </a:r>
            <a:r>
              <a:rPr lang="ar-SA" sz="1600" dirty="0" smtClean="0"/>
              <a:t> و ڕ</a:t>
            </a:r>
            <a:r>
              <a:rPr lang="ar-SA" sz="1600" dirty="0" err="1" smtClean="0"/>
              <a:t>اهاتنب</a:t>
            </a:r>
            <a:r>
              <a:rPr lang="ar-SA" sz="1600" dirty="0" smtClean="0"/>
              <a:t>ێ </a:t>
            </a:r>
            <a:r>
              <a:rPr lang="ar-SA" sz="1600" dirty="0" err="1" smtClean="0"/>
              <a:t>ل</a:t>
            </a:r>
            <a:r>
              <a:rPr lang="ar-SA" sz="1600" dirty="0" smtClean="0"/>
              <a:t>ەسەر </a:t>
            </a:r>
            <a:r>
              <a:rPr lang="ar-SA" sz="1600" dirty="0" err="1" smtClean="0"/>
              <a:t>ه</a:t>
            </a:r>
            <a:r>
              <a:rPr lang="ar-SA" sz="1600" dirty="0" smtClean="0"/>
              <a:t>ە</a:t>
            </a:r>
            <a:r>
              <a:rPr lang="ar-SA" sz="1600" dirty="0" err="1" smtClean="0"/>
              <a:t>ستی</a:t>
            </a:r>
            <a:r>
              <a:rPr lang="ar-SA" sz="1600" dirty="0" smtClean="0"/>
              <a:t> ناسکی.</a:t>
            </a:r>
            <a:endParaRPr lang="en-US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1600" dirty="0" smtClean="0"/>
              <a:t>ئە</a:t>
            </a:r>
            <a:r>
              <a:rPr lang="ar-SA" sz="1600" dirty="0" err="1" smtClean="0"/>
              <a:t>فلاتوون</a:t>
            </a:r>
            <a:r>
              <a:rPr lang="ar-SA" sz="1600" dirty="0" smtClean="0"/>
              <a:t> پەروەردەی </a:t>
            </a:r>
            <a:r>
              <a:rPr lang="ar-SA" sz="1600" dirty="0" err="1" smtClean="0"/>
              <a:t>ئ</a:t>
            </a:r>
            <a:r>
              <a:rPr lang="ar-SA" sz="1600" dirty="0" smtClean="0"/>
              <a:t>ەسپ</a:t>
            </a:r>
            <a:r>
              <a:rPr lang="ar-SA" sz="1600" dirty="0" err="1" smtClean="0"/>
              <a:t>ارتی</a:t>
            </a:r>
            <a:r>
              <a:rPr lang="ar-SA" sz="1600" dirty="0" smtClean="0"/>
              <a:t>ەک</a:t>
            </a:r>
            <a:r>
              <a:rPr lang="ar-SA" sz="1600" dirty="0" err="1" smtClean="0"/>
              <a:t>انی</a:t>
            </a:r>
            <a:r>
              <a:rPr lang="ar-SA" sz="1600" dirty="0" smtClean="0"/>
              <a:t> بە</a:t>
            </a:r>
            <a:r>
              <a:rPr lang="ar-SA" sz="1600" dirty="0" err="1" smtClean="0"/>
              <a:t>لاو</a:t>
            </a:r>
            <a:r>
              <a:rPr lang="ar-SA" sz="1600" dirty="0" smtClean="0"/>
              <a:t>ە پەسند </a:t>
            </a:r>
            <a:r>
              <a:rPr lang="ar-SA" sz="1600" dirty="0" err="1" smtClean="0"/>
              <a:t>بوو</a:t>
            </a:r>
            <a:r>
              <a:rPr lang="ar-SA" sz="1600" dirty="0" smtClean="0"/>
              <a:t>، </a:t>
            </a:r>
            <a:r>
              <a:rPr lang="ar-SA" sz="1600" dirty="0" err="1" smtClean="0"/>
              <a:t>ب</a:t>
            </a:r>
            <a:r>
              <a:rPr lang="ar-SA" sz="1600" dirty="0" smtClean="0"/>
              <a:t>ەڵ</a:t>
            </a:r>
            <a:r>
              <a:rPr lang="ar-SA" sz="1600" dirty="0" err="1" smtClean="0"/>
              <a:t>ام</a:t>
            </a:r>
            <a:r>
              <a:rPr lang="ar-SA" sz="1600" dirty="0" smtClean="0"/>
              <a:t> چاک</a:t>
            </a:r>
            <a:r>
              <a:rPr lang="ar-SA" sz="1600" dirty="0" err="1" smtClean="0"/>
              <a:t>سازی</a:t>
            </a:r>
            <a:r>
              <a:rPr lang="ar-SA" sz="1600" dirty="0" smtClean="0"/>
              <a:t>ەکی </a:t>
            </a:r>
            <a:r>
              <a:rPr lang="ar-SA" sz="1600" dirty="0" err="1" smtClean="0"/>
              <a:t>ل</a:t>
            </a:r>
            <a:r>
              <a:rPr lang="ar-SA" sz="1600" dirty="0" smtClean="0"/>
              <a:t>ە باری پەروەردەی موزیکەوە کرد، </a:t>
            </a:r>
            <a:r>
              <a:rPr lang="ar-SA" sz="1600" dirty="0" err="1" smtClean="0"/>
              <a:t>م</a:t>
            </a:r>
            <a:r>
              <a:rPr lang="ar-SA" sz="1600" dirty="0" smtClean="0"/>
              <a:t>ەرجی </a:t>
            </a:r>
            <a:r>
              <a:rPr lang="ar-SA" sz="1600" dirty="0" err="1" smtClean="0"/>
              <a:t>ب</a:t>
            </a:r>
            <a:r>
              <a:rPr lang="ar-SA" sz="1600" dirty="0" smtClean="0"/>
              <a:t>ۆ پڕۆگرامەک</a:t>
            </a:r>
            <a:r>
              <a:rPr lang="ar-SA" sz="1600" dirty="0" err="1" smtClean="0"/>
              <a:t>ان</a:t>
            </a:r>
            <a:r>
              <a:rPr lang="ar-SA" sz="1600" dirty="0" smtClean="0"/>
              <a:t> ئەوە</a:t>
            </a:r>
            <a:r>
              <a:rPr lang="ar-SA" sz="1600" dirty="0" err="1" smtClean="0"/>
              <a:t>بوو</a:t>
            </a:r>
            <a:r>
              <a:rPr lang="ar-SA" sz="1600" dirty="0" smtClean="0"/>
              <a:t> کە </a:t>
            </a:r>
            <a:r>
              <a:rPr lang="ar-SA" sz="1600" dirty="0" err="1" smtClean="0"/>
              <a:t>ن</a:t>
            </a:r>
            <a:r>
              <a:rPr lang="ar-SA" sz="1600" dirty="0" smtClean="0"/>
              <a:t>ەبنە </a:t>
            </a:r>
            <a:r>
              <a:rPr lang="ar-SA" sz="1600" dirty="0" err="1" smtClean="0"/>
              <a:t>ه</a:t>
            </a:r>
            <a:r>
              <a:rPr lang="ar-SA" sz="1600" dirty="0" smtClean="0"/>
              <a:t>ۆی ترس </a:t>
            </a:r>
            <a:r>
              <a:rPr lang="ar-SA" sz="1600" dirty="0" err="1" smtClean="0"/>
              <a:t>و</a:t>
            </a:r>
            <a:r>
              <a:rPr lang="ar-SA" sz="1600" dirty="0" smtClean="0"/>
              <a:t> چ</a:t>
            </a:r>
            <a:r>
              <a:rPr lang="ar-SA" sz="1600" dirty="0" err="1" smtClean="0"/>
              <a:t>اندنی</a:t>
            </a:r>
            <a:r>
              <a:rPr lang="ar-SA" sz="1600" dirty="0" smtClean="0"/>
              <a:t> هە</a:t>
            </a:r>
            <a:r>
              <a:rPr lang="ar-SA" sz="1600" dirty="0" err="1" smtClean="0"/>
              <a:t>ستی</a:t>
            </a:r>
            <a:r>
              <a:rPr lang="ar-SA" sz="1600" dirty="0" smtClean="0"/>
              <a:t> ترس </a:t>
            </a:r>
            <a:r>
              <a:rPr lang="ar-SA" sz="1600" dirty="0" err="1" smtClean="0"/>
              <a:t>و</a:t>
            </a:r>
            <a:r>
              <a:rPr lang="ar-SA" sz="1600" dirty="0" smtClean="0"/>
              <a:t> تۆقین </a:t>
            </a:r>
            <a:r>
              <a:rPr lang="ar-SA" sz="1600" dirty="0" err="1" smtClean="0"/>
              <a:t>ل</a:t>
            </a:r>
            <a:r>
              <a:rPr lang="ar-SA" sz="1600" dirty="0" smtClean="0"/>
              <a:t>ە </a:t>
            </a:r>
            <a:r>
              <a:rPr lang="ar-SA" sz="1600" dirty="0" err="1" smtClean="0"/>
              <a:t>م</a:t>
            </a:r>
            <a:r>
              <a:rPr lang="ar-SA" sz="1600" dirty="0" smtClean="0"/>
              <a:t>ەرگ، </a:t>
            </a:r>
            <a:r>
              <a:rPr lang="ar-SA" sz="1600" dirty="0" err="1" smtClean="0"/>
              <a:t>ب</a:t>
            </a:r>
            <a:r>
              <a:rPr lang="ar-SA" sz="1600" dirty="0" smtClean="0"/>
              <a:t>ەڵکو موزیک </a:t>
            </a:r>
            <a:r>
              <a:rPr lang="ar-SA" sz="1600" dirty="0" err="1" smtClean="0"/>
              <a:t>ب</a:t>
            </a:r>
            <a:r>
              <a:rPr lang="ar-SA" sz="1600" dirty="0" smtClean="0"/>
              <a:t>ۆ ناسکک</a:t>
            </a:r>
            <a:r>
              <a:rPr lang="ar-SA" sz="1600" dirty="0" err="1" smtClean="0"/>
              <a:t>ردنو</a:t>
            </a:r>
            <a:r>
              <a:rPr lang="ar-SA" sz="1600" dirty="0" smtClean="0"/>
              <a:t> بلوریکردنی </a:t>
            </a:r>
            <a:r>
              <a:rPr lang="ar-SA" sz="1600" dirty="0" err="1" smtClean="0"/>
              <a:t>ه</a:t>
            </a:r>
            <a:r>
              <a:rPr lang="ar-SA" sz="1600" dirty="0" smtClean="0"/>
              <a:t>ەست </a:t>
            </a:r>
            <a:r>
              <a:rPr lang="ar-SA" sz="1600" dirty="0" err="1" smtClean="0"/>
              <a:t>و</a:t>
            </a:r>
            <a:r>
              <a:rPr lang="ar-SA" sz="1600" dirty="0" smtClean="0"/>
              <a:t> </a:t>
            </a:r>
            <a:r>
              <a:rPr lang="ar-SA" sz="1600" dirty="0" err="1" smtClean="0"/>
              <a:t>وی</a:t>
            </a:r>
            <a:r>
              <a:rPr lang="ar-SA" sz="1600" dirty="0" smtClean="0"/>
              <a:t>ژدانی </a:t>
            </a:r>
            <a:r>
              <a:rPr lang="ar-SA" sz="1600" dirty="0" err="1" smtClean="0"/>
              <a:t>قوتابیی</a:t>
            </a:r>
            <a:r>
              <a:rPr lang="ar-SA" sz="1600" dirty="0" smtClean="0"/>
              <a:t>ەک</a:t>
            </a:r>
            <a:r>
              <a:rPr lang="ar-SA" sz="1600" dirty="0" err="1" smtClean="0"/>
              <a:t>ان</a:t>
            </a:r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endParaRPr lang="en-US" sz="1600" dirty="0" smtClean="0"/>
          </a:p>
          <a:p>
            <a:pPr algn="r" rtl="1"/>
            <a:r>
              <a:rPr lang="ar-SA" sz="1600" dirty="0" smtClean="0"/>
              <a:t> موزیک </a:t>
            </a:r>
            <a:r>
              <a:rPr lang="ar-SA" sz="1600" dirty="0" err="1" smtClean="0"/>
              <a:t>و</a:t>
            </a:r>
            <a:r>
              <a:rPr lang="ar-SA" sz="1600" dirty="0" smtClean="0"/>
              <a:t> </a:t>
            </a:r>
            <a:r>
              <a:rPr lang="ar-SA" sz="1600" dirty="0" err="1" smtClean="0"/>
              <a:t>سرودی</a:t>
            </a:r>
            <a:r>
              <a:rPr lang="ar-SA" sz="1600" dirty="0" smtClean="0"/>
              <a:t> </a:t>
            </a:r>
            <a:r>
              <a:rPr lang="ar-SA" sz="1600" dirty="0" err="1" smtClean="0"/>
              <a:t>ئاسانی</a:t>
            </a:r>
            <a:r>
              <a:rPr lang="ar-SA" sz="1600" dirty="0" smtClean="0"/>
              <a:t> دانا، کەچی </a:t>
            </a:r>
            <a:r>
              <a:rPr lang="ar-SA" sz="1600" dirty="0" err="1" smtClean="0"/>
              <a:t>لای</a:t>
            </a:r>
            <a:r>
              <a:rPr lang="ar-SA" sz="1600" dirty="0" smtClean="0"/>
              <a:t> ئەسپ</a:t>
            </a:r>
            <a:r>
              <a:rPr lang="ar-SA" sz="1600" dirty="0" err="1" smtClean="0"/>
              <a:t>ارتی</a:t>
            </a:r>
            <a:r>
              <a:rPr lang="ar-SA" sz="1600" dirty="0" smtClean="0"/>
              <a:t>ەک</a:t>
            </a:r>
            <a:r>
              <a:rPr lang="ar-SA" sz="1600" dirty="0" err="1" smtClean="0"/>
              <a:t>ان</a:t>
            </a:r>
            <a:r>
              <a:rPr lang="ar-SA" sz="1600" dirty="0" smtClean="0"/>
              <a:t> مەبەست </a:t>
            </a:r>
            <a:r>
              <a:rPr lang="ar-SA" sz="1600" dirty="0" err="1" smtClean="0"/>
              <a:t>ل</a:t>
            </a:r>
            <a:r>
              <a:rPr lang="ar-SA" sz="1600" dirty="0" smtClean="0"/>
              <a:t>ە موزیک </a:t>
            </a:r>
            <a:r>
              <a:rPr lang="ar-SA" sz="1600" dirty="0" err="1" smtClean="0"/>
              <a:t>و</a:t>
            </a:r>
            <a:r>
              <a:rPr lang="ar-SA" sz="1600" dirty="0" smtClean="0"/>
              <a:t> </a:t>
            </a:r>
            <a:r>
              <a:rPr lang="ar-SA" sz="1600" dirty="0" err="1" smtClean="0"/>
              <a:t>سرود</a:t>
            </a:r>
            <a:r>
              <a:rPr lang="ar-SA" sz="1600" dirty="0" smtClean="0"/>
              <a:t> فێ</a:t>
            </a:r>
            <a:r>
              <a:rPr lang="ar-SA" sz="1600" dirty="0" err="1" smtClean="0"/>
              <a:t>ربووندا</a:t>
            </a:r>
            <a:r>
              <a:rPr lang="ar-SA" sz="1600" dirty="0" smtClean="0"/>
              <a:t> </a:t>
            </a:r>
            <a:r>
              <a:rPr lang="ar-SA" sz="1600" dirty="0" err="1" smtClean="0"/>
              <a:t>تاودانی</a:t>
            </a:r>
            <a:r>
              <a:rPr lang="ar-SA" sz="1600" dirty="0" smtClean="0"/>
              <a:t> سۆز </a:t>
            </a:r>
            <a:r>
              <a:rPr lang="ar-SA" sz="1600" dirty="0" err="1" smtClean="0"/>
              <a:t>و</a:t>
            </a:r>
            <a:r>
              <a:rPr lang="ar-SA" sz="1600" dirty="0" smtClean="0"/>
              <a:t> هەڵچونەک</a:t>
            </a:r>
            <a:r>
              <a:rPr lang="ar-SA" sz="1600" dirty="0" err="1" smtClean="0"/>
              <a:t>ان</a:t>
            </a:r>
            <a:r>
              <a:rPr lang="ar-SA" sz="1600" dirty="0" smtClean="0"/>
              <a:t> </a:t>
            </a:r>
            <a:r>
              <a:rPr lang="ar-SA" sz="1600" dirty="0" err="1" smtClean="0"/>
              <a:t>بوو</a:t>
            </a:r>
            <a:r>
              <a:rPr lang="ar-SA" sz="1600" dirty="0" smtClean="0"/>
              <a:t> بۆ </a:t>
            </a:r>
            <a:r>
              <a:rPr lang="ar-SA" sz="1600" dirty="0" err="1" smtClean="0"/>
              <a:t>ج</a:t>
            </a:r>
            <a:r>
              <a:rPr lang="ar-SA" sz="1600" dirty="0" smtClean="0"/>
              <a:t>ەنگ </a:t>
            </a:r>
            <a:r>
              <a:rPr lang="ar-SA" sz="1600" dirty="0" err="1" smtClean="0"/>
              <a:t>و</a:t>
            </a:r>
            <a:r>
              <a:rPr lang="ar-SA" sz="1600" dirty="0" smtClean="0"/>
              <a:t> غەڵبە. ئە</a:t>
            </a:r>
            <a:r>
              <a:rPr lang="ar-SA" sz="1600" dirty="0" err="1" smtClean="0"/>
              <a:t>فلاتوون</a:t>
            </a:r>
            <a:r>
              <a:rPr lang="ar-SA" sz="1600" dirty="0" smtClean="0"/>
              <a:t> </a:t>
            </a:r>
            <a:r>
              <a:rPr lang="ar-SA" sz="1600" dirty="0" err="1" smtClean="0"/>
              <a:t>لای</a:t>
            </a:r>
            <a:r>
              <a:rPr lang="ar-SA" sz="1600" dirty="0" smtClean="0"/>
              <a:t> </a:t>
            </a:r>
            <a:r>
              <a:rPr lang="ar-SA" sz="1600" dirty="0" err="1" smtClean="0"/>
              <a:t>وابوو</a:t>
            </a:r>
            <a:r>
              <a:rPr lang="ar-SA" sz="1600" dirty="0" smtClean="0"/>
              <a:t> موزیک ڕۆح پەروەردە </a:t>
            </a:r>
            <a:r>
              <a:rPr lang="ar-SA" sz="1600" dirty="0" err="1" smtClean="0"/>
              <a:t>د</a:t>
            </a:r>
            <a:r>
              <a:rPr lang="ar-SA" sz="1600" dirty="0" smtClean="0"/>
              <a:t>ەک</a:t>
            </a:r>
            <a:r>
              <a:rPr lang="ar-SA" sz="1600" dirty="0" err="1" smtClean="0"/>
              <a:t>ات</a:t>
            </a:r>
            <a:r>
              <a:rPr lang="ar-SA" sz="1600" dirty="0" smtClean="0"/>
              <a:t> و </a:t>
            </a:r>
            <a:r>
              <a:rPr lang="ar-SA" sz="1600" dirty="0" err="1" smtClean="0"/>
              <a:t>و</a:t>
            </a:r>
            <a:r>
              <a:rPr lang="ar-SA" sz="1600" dirty="0" smtClean="0"/>
              <a:t>ە</a:t>
            </a:r>
            <a:r>
              <a:rPr lang="ar-SA" sz="1600" dirty="0" err="1" smtClean="0"/>
              <a:t>رزشیش</a:t>
            </a:r>
            <a:r>
              <a:rPr lang="ar-SA" sz="1600" dirty="0" smtClean="0"/>
              <a:t> جەستە</a:t>
            </a:r>
            <a:r>
              <a:rPr lang="ar-IQ" sz="1600" baseline="30000" dirty="0" smtClean="0"/>
              <a:t> ()</a:t>
            </a:r>
            <a:r>
              <a:rPr lang="ar-IQ" sz="1600" dirty="0" smtClean="0"/>
              <a:t>.</a:t>
            </a:r>
            <a:endParaRPr lang="en-US" sz="1600" dirty="0" smtClean="0"/>
          </a:p>
          <a:p>
            <a:pPr algn="r" rtl="1"/>
            <a:endParaRPr lang="en-US" sz="1600" b="1" dirty="0" smtClean="0"/>
          </a:p>
          <a:p>
            <a:pPr algn="r" rtl="1"/>
            <a:endParaRPr lang="en-US" sz="1600" b="1" dirty="0" smtClean="0"/>
          </a:p>
          <a:p>
            <a:pPr algn="r" rtl="1"/>
            <a:endParaRPr lang="en-US" sz="1600" b="1" dirty="0" smtClean="0"/>
          </a:p>
          <a:p>
            <a:pPr algn="r" rtl="1"/>
            <a:endParaRPr lang="en-US" sz="1600" b="1" dirty="0" smtClean="0"/>
          </a:p>
          <a:p>
            <a:pPr algn="r" rtl="1"/>
            <a:endParaRPr lang="en-US" sz="1600" b="1" dirty="0" smtClean="0"/>
          </a:p>
          <a:p>
            <a:pPr algn="r" rtl="1"/>
            <a:r>
              <a:rPr lang="ar-IQ" sz="1600" dirty="0" smtClean="0"/>
              <a:t>()</a:t>
            </a:r>
            <a:r>
              <a:rPr lang="ar-SA" sz="1600" dirty="0" smtClean="0"/>
              <a:t>حەمە کەریم </a:t>
            </a:r>
            <a:r>
              <a:rPr lang="ar-SA" sz="1600" dirty="0" err="1" smtClean="0"/>
              <a:t>ه</a:t>
            </a:r>
            <a:r>
              <a:rPr lang="ar-SA" sz="1600" dirty="0" smtClean="0"/>
              <a:t>ەورامی, </a:t>
            </a:r>
            <a:r>
              <a:rPr lang="ar-SA" sz="1600" i="1" dirty="0" smtClean="0"/>
              <a:t>میژ</a:t>
            </a:r>
            <a:r>
              <a:rPr lang="ar-SA" sz="1600" i="1" dirty="0" err="1" smtClean="0"/>
              <a:t>ووی</a:t>
            </a:r>
            <a:r>
              <a:rPr lang="ar-SA" sz="1600" i="1" dirty="0" smtClean="0"/>
              <a:t> پەروەدەو </a:t>
            </a:r>
            <a:r>
              <a:rPr lang="ar-SA" sz="1600" i="1" dirty="0" err="1" smtClean="0"/>
              <a:t>خو</a:t>
            </a:r>
            <a:r>
              <a:rPr lang="ar-SA" sz="1600" i="1" dirty="0" smtClean="0"/>
              <a:t>ێندن </a:t>
            </a:r>
            <a:r>
              <a:rPr lang="ar-SA" sz="1600" i="1" dirty="0" err="1" smtClean="0"/>
              <a:t>ل</a:t>
            </a:r>
            <a:r>
              <a:rPr lang="ar-SA" sz="1600" i="1" dirty="0" smtClean="0"/>
              <a:t>ە </a:t>
            </a:r>
            <a:r>
              <a:rPr lang="ar-SA" sz="1600" i="1" dirty="0" err="1" smtClean="0"/>
              <a:t>حوجر</a:t>
            </a:r>
            <a:r>
              <a:rPr lang="ar-SA" sz="1600" i="1" dirty="0" smtClean="0"/>
              <a:t>ەک</a:t>
            </a:r>
            <a:r>
              <a:rPr lang="ar-SA" sz="1600" i="1" dirty="0" err="1" smtClean="0"/>
              <a:t>انی</a:t>
            </a:r>
            <a:r>
              <a:rPr lang="ar-SA" sz="1600" i="1" dirty="0" smtClean="0"/>
              <a:t> ک</a:t>
            </a:r>
            <a:r>
              <a:rPr lang="ar-SA" sz="1600" i="1" dirty="0" err="1" smtClean="0"/>
              <a:t>وردستاندا</a:t>
            </a:r>
            <a:r>
              <a:rPr lang="ar-SA" sz="1600" i="1" dirty="0" smtClean="0"/>
              <a:t>.</a:t>
            </a:r>
            <a:r>
              <a:rPr lang="ar-SA" sz="1600" dirty="0" smtClean="0"/>
              <a:t> چاپخانەی </a:t>
            </a:r>
            <a:r>
              <a:rPr lang="ar-SA" sz="1600" dirty="0" err="1" smtClean="0"/>
              <a:t>و</a:t>
            </a:r>
            <a:r>
              <a:rPr lang="ar-SA" sz="1600" dirty="0" smtClean="0"/>
              <a:t>ەزارە</a:t>
            </a:r>
            <a:r>
              <a:rPr lang="ar-SA" sz="1600" dirty="0" err="1" smtClean="0"/>
              <a:t>تی</a:t>
            </a:r>
            <a:r>
              <a:rPr lang="ar-SA" sz="1600" dirty="0" smtClean="0"/>
              <a:t> ڕۆ</a:t>
            </a:r>
            <a:r>
              <a:rPr lang="ar-SA" sz="1600" dirty="0" err="1" smtClean="0"/>
              <a:t>شنبیری</a:t>
            </a:r>
            <a:r>
              <a:rPr lang="ar-SA" sz="1600" dirty="0" smtClean="0"/>
              <a:t>. هەولێر: </a:t>
            </a:r>
            <a:r>
              <a:rPr lang="ar-SA" sz="1600" dirty="0" err="1" smtClean="0"/>
              <a:t>ب</a:t>
            </a:r>
            <a:r>
              <a:rPr lang="ar-SA" sz="1600" dirty="0" smtClean="0"/>
              <a:t>ەڕێوەبە</a:t>
            </a:r>
            <a:r>
              <a:rPr lang="ar-SA" sz="1600" dirty="0" err="1" smtClean="0"/>
              <a:t>رای</a:t>
            </a:r>
            <a:r>
              <a:rPr lang="ar-SA" sz="1600" dirty="0" smtClean="0"/>
              <a:t>ە</a:t>
            </a:r>
            <a:r>
              <a:rPr lang="ar-SA" sz="1600" dirty="0" err="1" smtClean="0"/>
              <a:t>تی</a:t>
            </a:r>
            <a:r>
              <a:rPr lang="ar-SA" sz="1600" dirty="0" smtClean="0"/>
              <a:t> گشتی کتێبخانە گشتیەک</a:t>
            </a:r>
            <a:r>
              <a:rPr lang="ar-SA" sz="1600" dirty="0" err="1" smtClean="0"/>
              <a:t>ان</a:t>
            </a:r>
            <a:r>
              <a:rPr lang="ar-SA" sz="1600" dirty="0" smtClean="0"/>
              <a:t>, ٢٠٠٨، ل١٩٢.</a:t>
            </a:r>
            <a:endParaRPr lang="en-US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/>
              <a:t>٢- </a:t>
            </a:r>
            <a:r>
              <a:rPr lang="ar-JO" b="1" dirty="0" err="1" smtClean="0"/>
              <a:t>ت</a:t>
            </a:r>
            <a:r>
              <a:rPr lang="ar-JO" b="1" dirty="0" smtClean="0"/>
              <a:t>ێڕ</a:t>
            </a:r>
            <a:r>
              <a:rPr lang="ar-JO" b="1" dirty="0" err="1" smtClean="0"/>
              <a:t>وانینی</a:t>
            </a:r>
            <a:r>
              <a:rPr lang="ar-JO" b="1" dirty="0" smtClean="0"/>
              <a:t> ئەرستۆ </a:t>
            </a:r>
            <a:r>
              <a:rPr lang="ar-JO" b="1" dirty="0" err="1" smtClean="0"/>
              <a:t>ب</a:t>
            </a:r>
            <a:r>
              <a:rPr lang="ar-JO" b="1" dirty="0" smtClean="0"/>
              <a:t>ۆ پەروەردەی موزیکی</a:t>
            </a:r>
            <a:r>
              <a:rPr lang="ar-KW" b="1" dirty="0" smtClean="0"/>
              <a:t>:</a:t>
            </a:r>
            <a:endParaRPr lang="en-US" b="1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1600" b="1" dirty="0" smtClean="0"/>
              <a:t>فەیلەسوفی </a:t>
            </a:r>
            <a:r>
              <a:rPr lang="ar-SA" sz="1600" b="1" dirty="0" err="1" smtClean="0"/>
              <a:t>ی</a:t>
            </a:r>
            <a:r>
              <a:rPr lang="ar-SA" sz="1600" b="1" dirty="0" smtClean="0"/>
              <a:t>ۆ</a:t>
            </a:r>
            <a:r>
              <a:rPr lang="ar-SA" sz="1600" b="1" dirty="0" err="1" smtClean="0"/>
              <a:t>نانی</a:t>
            </a:r>
            <a:r>
              <a:rPr lang="ar-SA" sz="1600" b="1" dirty="0" smtClean="0"/>
              <a:t> ئەڕستۆ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</a:t>
            </a:r>
            <a:r>
              <a:rPr lang="ar-SA" sz="1600" b="1" dirty="0" err="1" smtClean="0"/>
              <a:t>ربار</a:t>
            </a:r>
            <a:r>
              <a:rPr lang="ar-SA" sz="1600" b="1" dirty="0" smtClean="0"/>
              <a:t>ەی پەروەردەی </a:t>
            </a:r>
            <a:r>
              <a:rPr lang="ar-SA" sz="1600" b="1" dirty="0" err="1" smtClean="0"/>
              <a:t>مندا</a:t>
            </a:r>
            <a:r>
              <a:rPr lang="ar-SA" sz="1600" b="1" dirty="0" smtClean="0"/>
              <a:t>ڵ</a:t>
            </a:r>
            <a:r>
              <a:rPr lang="ar-SA" sz="1600" b="1" dirty="0" err="1" smtClean="0"/>
              <a:t>ان</a:t>
            </a:r>
            <a:r>
              <a:rPr lang="ar-SA" sz="1600" b="1" dirty="0" smtClean="0"/>
              <a:t>، </a:t>
            </a:r>
            <a:r>
              <a:rPr lang="ar-SA" sz="1600" b="1" dirty="0" err="1" smtClean="0"/>
              <a:t>لای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وابوو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مندا</a:t>
            </a:r>
            <a:r>
              <a:rPr lang="ar-SA" sz="1600" b="1" dirty="0" smtClean="0"/>
              <a:t>ڵ </a:t>
            </a:r>
            <a:r>
              <a:rPr lang="ar-SA" sz="1600" b="1" dirty="0" err="1" smtClean="0"/>
              <a:t>ل</a:t>
            </a:r>
            <a:r>
              <a:rPr lang="ar-SA" sz="1600" b="1" dirty="0" smtClean="0"/>
              <a:t>ە </a:t>
            </a:r>
            <a:r>
              <a:rPr lang="ar-SA" sz="1600" b="1" dirty="0" err="1" smtClean="0"/>
              <a:t>ل</a:t>
            </a:r>
            <a:r>
              <a:rPr lang="ar-SA" sz="1600" b="1" dirty="0" smtClean="0"/>
              <a:t>ە</a:t>
            </a:r>
            <a:r>
              <a:rPr lang="ar-SA" sz="1600" b="1" dirty="0" err="1" smtClean="0"/>
              <a:t>دای</a:t>
            </a:r>
            <a:r>
              <a:rPr lang="ar-SA" sz="1600" b="1" dirty="0" smtClean="0"/>
              <a:t>ک</a:t>
            </a:r>
            <a:r>
              <a:rPr lang="ar-SA" sz="1600" b="1" dirty="0" err="1" smtClean="0"/>
              <a:t>بوونیان</a:t>
            </a:r>
            <a:r>
              <a:rPr lang="ar-SA" sz="1600" b="1" dirty="0" smtClean="0"/>
              <a:t>ەوە </a:t>
            </a:r>
            <a:r>
              <a:rPr lang="ar-SA" sz="1600" b="1" dirty="0" err="1" smtClean="0"/>
              <a:t>تا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سا</a:t>
            </a:r>
            <a:r>
              <a:rPr lang="ar-SA" sz="1600" b="1" dirty="0" smtClean="0"/>
              <a:t>ڵی </a:t>
            </a:r>
            <a:r>
              <a:rPr lang="ar-SA" sz="1600" b="1" dirty="0" err="1" smtClean="0"/>
              <a:t>ح</a:t>
            </a:r>
            <a:r>
              <a:rPr lang="ar-SA" sz="1600" b="1" dirty="0" smtClean="0"/>
              <a:t>ەوتەمی </a:t>
            </a:r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>
              <a:buNone/>
            </a:pPr>
            <a:endParaRPr lang="en-US" sz="1600" b="1" dirty="0" smtClean="0"/>
          </a:p>
          <a:p>
            <a:pPr algn="r">
              <a:buNone/>
            </a:pPr>
            <a:r>
              <a:rPr lang="ar-SA" sz="1600" b="1" dirty="0" smtClean="0"/>
              <a:t>تەمەنیانەوە پەروەردەک</a:t>
            </a:r>
            <a:r>
              <a:rPr lang="ar-SA" sz="1600" b="1" dirty="0" err="1" smtClean="0"/>
              <a:t>ردنیان</a:t>
            </a:r>
            <a:r>
              <a:rPr lang="ar-SA" sz="1600" b="1" dirty="0" smtClean="0"/>
              <a:t> دەکەوێتە </a:t>
            </a:r>
            <a:r>
              <a:rPr lang="ar-SA" sz="1600" b="1" dirty="0" err="1" smtClean="0"/>
              <a:t>س</a:t>
            </a:r>
            <a:r>
              <a:rPr lang="ar-SA" sz="1600" b="1" dirty="0" smtClean="0"/>
              <a:t>ەرشانی </a:t>
            </a:r>
            <a:r>
              <a:rPr lang="ar-SA" sz="1600" b="1" dirty="0" err="1" smtClean="0"/>
              <a:t>دای</a:t>
            </a:r>
            <a:r>
              <a:rPr lang="ar-SA" sz="1600" b="1" dirty="0" smtClean="0"/>
              <a:t>ک</a:t>
            </a:r>
            <a:r>
              <a:rPr lang="ar-SA" sz="1600" b="1" dirty="0" err="1" smtClean="0"/>
              <a:t>ان</a:t>
            </a:r>
            <a:r>
              <a:rPr lang="ar-SA" sz="1600" b="1" dirty="0" smtClean="0"/>
              <a:t> و </a:t>
            </a:r>
            <a:r>
              <a:rPr lang="ar-SA" sz="1600" b="1" dirty="0" err="1" smtClean="0"/>
              <a:t>باو</a:t>
            </a:r>
            <a:r>
              <a:rPr lang="ar-SA" sz="1600" b="1" dirty="0" smtClean="0"/>
              <a:t>ک</a:t>
            </a:r>
            <a:r>
              <a:rPr lang="ar-SA" sz="1600" b="1" dirty="0" err="1" smtClean="0"/>
              <a:t>ان</a:t>
            </a:r>
            <a:r>
              <a:rPr lang="ar-SA" sz="1600" b="1" dirty="0" smtClean="0"/>
              <a:t>،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ەوڵەت </a:t>
            </a:r>
            <a:r>
              <a:rPr lang="ar-SA" sz="1600" b="1" dirty="0" err="1" smtClean="0"/>
              <a:t>ح</a:t>
            </a:r>
            <a:r>
              <a:rPr lang="ar-SA" sz="1600" b="1" dirty="0" smtClean="0"/>
              <a:t>ەقی </a:t>
            </a:r>
            <a:r>
              <a:rPr lang="ar-SA" sz="1600" b="1" dirty="0" err="1" smtClean="0"/>
              <a:t>ب</a:t>
            </a:r>
            <a:r>
              <a:rPr lang="ar-SA" sz="1600" b="1" dirty="0" smtClean="0"/>
              <a:t>ەسەریانەوە </a:t>
            </a:r>
            <a:r>
              <a:rPr lang="ar-SA" sz="1600" b="1" dirty="0" err="1" smtClean="0"/>
              <a:t>نیی</a:t>
            </a:r>
            <a:r>
              <a:rPr lang="ar-SA" sz="1600" b="1" dirty="0" smtClean="0"/>
              <a:t>ە. </a:t>
            </a:r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r>
              <a:rPr lang="ar-SA" sz="1600" b="1" dirty="0" smtClean="0"/>
              <a:t>دەشێ </a:t>
            </a:r>
            <a:r>
              <a:rPr lang="ar-SA" sz="1600" b="1" dirty="0" err="1" smtClean="0"/>
              <a:t>دای</a:t>
            </a:r>
            <a:r>
              <a:rPr lang="ar-SA" sz="1600" b="1" dirty="0" smtClean="0"/>
              <a:t>ک </a:t>
            </a:r>
            <a:r>
              <a:rPr lang="ar-SA" sz="1600" b="1" dirty="0" err="1" smtClean="0"/>
              <a:t>و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باو</a:t>
            </a:r>
            <a:r>
              <a:rPr lang="ar-SA" sz="1600" b="1" dirty="0" smtClean="0"/>
              <a:t>ک </a:t>
            </a:r>
            <a:r>
              <a:rPr lang="ar-SA" sz="1600" b="1" dirty="0" err="1" smtClean="0"/>
              <a:t>ل</a:t>
            </a:r>
            <a:r>
              <a:rPr lang="ar-SA" sz="1600" b="1" dirty="0" smtClean="0"/>
              <a:t>ەسەر پەروەردەی باش پەروەردە</a:t>
            </a:r>
            <a:r>
              <a:rPr lang="ar-SA" sz="1600" b="1" dirty="0" err="1" smtClean="0"/>
              <a:t>یان</a:t>
            </a:r>
            <a:r>
              <a:rPr lang="ar-SA" sz="1600" b="1" dirty="0" smtClean="0"/>
              <a:t> بکەن </a:t>
            </a:r>
            <a:r>
              <a:rPr lang="ar-SA" sz="1600" b="1" dirty="0" err="1" smtClean="0"/>
              <a:t>ب</a:t>
            </a:r>
            <a:r>
              <a:rPr lang="ar-SA" sz="1600" b="1" dirty="0" smtClean="0"/>
              <a:t>ە </a:t>
            </a:r>
            <a:r>
              <a:rPr lang="ar-SA" sz="1600" b="1" dirty="0" err="1" smtClean="0"/>
              <a:t>باب</a:t>
            </a:r>
            <a:r>
              <a:rPr lang="ar-SA" sz="1600" b="1" dirty="0" smtClean="0"/>
              <a:t>ە</a:t>
            </a:r>
            <a:r>
              <a:rPr lang="ar-SA" sz="1600" b="1" dirty="0" err="1" smtClean="0"/>
              <a:t>تی</a:t>
            </a:r>
            <a:r>
              <a:rPr lang="ar-SA" sz="1600" b="1" dirty="0" smtClean="0"/>
              <a:t> هونەری </a:t>
            </a:r>
            <a:r>
              <a:rPr lang="ar-SA" sz="1600" b="1" dirty="0" err="1" smtClean="0"/>
              <a:t>و</a:t>
            </a:r>
            <a:r>
              <a:rPr lang="ar-SA" sz="1600" b="1" dirty="0" smtClean="0"/>
              <a:t> ئەدە</a:t>
            </a:r>
            <a:r>
              <a:rPr lang="ar-SA" sz="1600" b="1" dirty="0" err="1" smtClean="0"/>
              <a:t>بی</a:t>
            </a:r>
            <a:r>
              <a:rPr lang="ar-SA" sz="1600" b="1" dirty="0" smtClean="0"/>
              <a:t> و موزیکی ڕ</a:t>
            </a:r>
            <a:r>
              <a:rPr lang="ar-SA" sz="1600" b="1" dirty="0" err="1" smtClean="0"/>
              <a:t>ایان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به</a:t>
            </a:r>
            <a:r>
              <a:rPr lang="ar-SA" sz="1600" b="1" dirty="0" smtClean="0"/>
              <a:t>ێ</a:t>
            </a:r>
            <a:r>
              <a:rPr lang="ar-SA" sz="1600" b="1" dirty="0" err="1" smtClean="0"/>
              <a:t>نن</a:t>
            </a:r>
            <a:r>
              <a:rPr lang="ar-SA" sz="1600" b="1" dirty="0" smtClean="0"/>
              <a:t>. </a:t>
            </a:r>
            <a:r>
              <a:rPr lang="ar-SA" sz="1600" b="1" dirty="0" err="1" smtClean="0"/>
              <a:t>لای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وابوو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دوای</a:t>
            </a:r>
            <a:r>
              <a:rPr lang="ar-SA" sz="1600" b="1" dirty="0" smtClean="0"/>
              <a:t> تەمەنی </a:t>
            </a:r>
            <a:r>
              <a:rPr lang="ar-SA" sz="1600" b="1" dirty="0" err="1" smtClean="0"/>
              <a:t>ح</a:t>
            </a:r>
            <a:r>
              <a:rPr lang="ar-SA" sz="1600" b="1" dirty="0" smtClean="0"/>
              <a:t>ەوت </a:t>
            </a:r>
            <a:r>
              <a:rPr lang="ar-SA" sz="1600" b="1" dirty="0" err="1" smtClean="0"/>
              <a:t>سا</a:t>
            </a:r>
            <a:r>
              <a:rPr lang="ar-SA" sz="1600" b="1" dirty="0" smtClean="0"/>
              <a:t>ڵی، پەروەردەی </a:t>
            </a:r>
            <a:r>
              <a:rPr lang="ar-SA" sz="1600" b="1" dirty="0" err="1" smtClean="0"/>
              <a:t>مندا</a:t>
            </a:r>
            <a:r>
              <a:rPr lang="ar-SA" sz="1600" b="1" dirty="0" smtClean="0"/>
              <a:t>ڵ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ەکەوێتە </a:t>
            </a:r>
            <a:r>
              <a:rPr lang="ar-SA" sz="1600" b="1" dirty="0" err="1" smtClean="0"/>
              <a:t>ئ</a:t>
            </a:r>
            <a:r>
              <a:rPr lang="ar-SA" sz="1600" b="1" dirty="0" smtClean="0"/>
              <a:t>ەستۆی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ەوڵەت. دەشێ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ەوڵە</a:t>
            </a:r>
            <a:r>
              <a:rPr lang="ar-SA" sz="1600" b="1" dirty="0" err="1" smtClean="0"/>
              <a:t>تیش</a:t>
            </a:r>
            <a:r>
              <a:rPr lang="ar-SA" sz="1600" b="1" dirty="0" smtClean="0"/>
              <a:t> </a:t>
            </a:r>
            <a:r>
              <a:rPr lang="ar-SA" sz="1600" b="1" dirty="0" err="1" smtClean="0"/>
              <a:t>مندا</a:t>
            </a:r>
            <a:r>
              <a:rPr lang="ar-SA" sz="1600" b="1" dirty="0" smtClean="0"/>
              <a:t>ڵ</a:t>
            </a:r>
            <a:r>
              <a:rPr lang="ar-SA" sz="1600" b="1" dirty="0" err="1" smtClean="0"/>
              <a:t>ان</a:t>
            </a:r>
            <a:r>
              <a:rPr lang="ar-SA" sz="1600" b="1" dirty="0" smtClean="0"/>
              <a:t> وەکیەک </a:t>
            </a:r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endParaRPr lang="en-US" sz="1600" b="1" dirty="0" smtClean="0"/>
          </a:p>
          <a:p>
            <a:pPr algn="r"/>
            <a:r>
              <a:rPr lang="ar-SA" sz="1600" b="1" dirty="0" smtClean="0"/>
              <a:t>پەروەردە </a:t>
            </a:r>
            <a:r>
              <a:rPr lang="ar-SA" sz="1600" b="1" dirty="0" err="1" smtClean="0"/>
              <a:t>ب</a:t>
            </a:r>
            <a:r>
              <a:rPr lang="ar-SA" sz="1600" b="1" dirty="0" smtClean="0"/>
              <a:t>ک</a:t>
            </a:r>
            <a:r>
              <a:rPr lang="ar-SA" sz="1600" b="1" dirty="0" err="1" smtClean="0"/>
              <a:t>ات</a:t>
            </a:r>
            <a:r>
              <a:rPr lang="ar-SA" sz="1600" b="1" dirty="0" smtClean="0"/>
              <a:t>،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ەشێ </a:t>
            </a:r>
            <a:r>
              <a:rPr lang="ar-SA" sz="1600" b="1" dirty="0" err="1" smtClean="0"/>
              <a:t>د</a:t>
            </a:r>
            <a:r>
              <a:rPr lang="ar-SA" sz="1600" b="1" dirty="0" smtClean="0"/>
              <a:t>ەوڵەت </a:t>
            </a:r>
            <a:r>
              <a:rPr lang="ar-SA" sz="1600" b="1" dirty="0" err="1" smtClean="0"/>
              <a:t>بای</a:t>
            </a:r>
            <a:r>
              <a:rPr lang="ar-SA" sz="1600" b="1" dirty="0" smtClean="0"/>
              <a:t>ەخ </a:t>
            </a:r>
            <a:r>
              <a:rPr lang="ar-SA" sz="1600" b="1" dirty="0" err="1" smtClean="0"/>
              <a:t>وس</a:t>
            </a:r>
            <a:r>
              <a:rPr lang="ar-SA" sz="1600" b="1" dirty="0" smtClean="0"/>
              <a:t>ە</a:t>
            </a:r>
            <a:r>
              <a:rPr lang="ar-SA" sz="1600" b="1" dirty="0" err="1" smtClean="0"/>
              <a:t>رنجی</a:t>
            </a:r>
            <a:r>
              <a:rPr lang="ar-SA" sz="1600" b="1" dirty="0" smtClean="0"/>
              <a:t> پەروەردەی </a:t>
            </a:r>
            <a:r>
              <a:rPr lang="ar-SA" sz="1600" b="1" dirty="0" err="1" smtClean="0"/>
              <a:t>مندا</a:t>
            </a:r>
            <a:r>
              <a:rPr lang="ar-SA" sz="1600" b="1" dirty="0" smtClean="0"/>
              <a:t>ڵەک</a:t>
            </a:r>
            <a:r>
              <a:rPr lang="ar-SA" sz="1600" b="1" dirty="0" err="1" smtClean="0"/>
              <a:t>ان</a:t>
            </a:r>
            <a:r>
              <a:rPr lang="ar-SA" sz="1600" b="1" dirty="0" smtClean="0"/>
              <a:t> </a:t>
            </a:r>
            <a:r>
              <a:rPr lang="ar-SA" b="1" dirty="0" smtClean="0"/>
              <a:t>بەرەو ڕەوشت </a:t>
            </a:r>
            <a:r>
              <a:rPr lang="ar-SA" b="1" dirty="0" err="1" smtClean="0"/>
              <a:t>باشی</a:t>
            </a:r>
            <a:r>
              <a:rPr lang="ar-SA" b="1" dirty="0" smtClean="0"/>
              <a:t> </a:t>
            </a:r>
            <a:r>
              <a:rPr lang="ar-SA" dirty="0" smtClean="0"/>
              <a:t>ببات،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٣- </a:t>
            </a:r>
            <a:r>
              <a:rPr lang="ar-JO" b="1" dirty="0" err="1" smtClean="0"/>
              <a:t>ت</a:t>
            </a:r>
            <a:r>
              <a:rPr lang="ar-JO" b="1" dirty="0" smtClean="0"/>
              <a:t>ێڕ</a:t>
            </a:r>
            <a:r>
              <a:rPr lang="ar-JO" b="1" dirty="0" err="1" smtClean="0"/>
              <a:t>وانینی</a:t>
            </a:r>
            <a:r>
              <a:rPr lang="ar-JO" b="1" dirty="0" smtClean="0"/>
              <a:t> ڕۆسۆ </a:t>
            </a:r>
            <a:r>
              <a:rPr lang="ar-JO" b="1" dirty="0" err="1" smtClean="0"/>
              <a:t>ل</a:t>
            </a:r>
            <a:r>
              <a:rPr lang="ar-JO" b="1" dirty="0" smtClean="0"/>
              <a:t>ە پەروەردەی موزیک: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r" rtl="1"/>
            <a:r>
              <a:rPr lang="ar-SA" dirty="0" smtClean="0"/>
              <a:t>ڕۆسۆ </a:t>
            </a:r>
            <a:r>
              <a:rPr lang="ar-SA" dirty="0" err="1" smtClean="0"/>
              <a:t>ئ</a:t>
            </a:r>
            <a:r>
              <a:rPr lang="ar-SA" dirty="0" smtClean="0"/>
              <a:t>ێمیل </a:t>
            </a:r>
            <a:r>
              <a:rPr lang="ar-SA" dirty="0" err="1" smtClean="0"/>
              <a:t>ی</a:t>
            </a:r>
            <a:r>
              <a:rPr lang="ar-SA" dirty="0" smtClean="0"/>
              <a:t> </a:t>
            </a:r>
            <a:r>
              <a:rPr lang="ar-SA" dirty="0" err="1" smtClean="0"/>
              <a:t>قوتابیی</a:t>
            </a:r>
            <a:r>
              <a:rPr lang="ar-SA" dirty="0" smtClean="0"/>
              <a:t>ەکەی  </a:t>
            </a:r>
            <a:r>
              <a:rPr lang="ar-SA" dirty="0" err="1" smtClean="0"/>
              <a:t>ئام</a:t>
            </a:r>
            <a:r>
              <a:rPr lang="ar-SA" dirty="0" smtClean="0"/>
              <a:t>ۆژگ</a:t>
            </a:r>
            <a:r>
              <a:rPr lang="ar-SA" dirty="0" err="1" smtClean="0"/>
              <a:t>اری</a:t>
            </a:r>
            <a:r>
              <a:rPr lang="ar-SA" dirty="0" smtClean="0"/>
              <a:t> دەک</a:t>
            </a:r>
            <a:r>
              <a:rPr lang="ar-SA" dirty="0" err="1" smtClean="0"/>
              <a:t>ات</a:t>
            </a:r>
            <a:r>
              <a:rPr lang="ar-SA" dirty="0" smtClean="0"/>
              <a:t> </a:t>
            </a:r>
            <a:r>
              <a:rPr lang="ar-SA" dirty="0" err="1" smtClean="0"/>
              <a:t>تا</a:t>
            </a:r>
            <a:r>
              <a:rPr lang="ar-SA" dirty="0" smtClean="0"/>
              <a:t> تۆنێکی پاکی </a:t>
            </a:r>
            <a:r>
              <a:rPr lang="ar-SA" dirty="0" err="1" smtClean="0"/>
              <a:t>ه</a:t>
            </a:r>
            <a:r>
              <a:rPr lang="ar-SA" dirty="0" smtClean="0"/>
              <a:t>ەبێت </a:t>
            </a:r>
            <a:r>
              <a:rPr lang="ar-SA" dirty="0" err="1" smtClean="0"/>
              <a:t>و</a:t>
            </a:r>
            <a:r>
              <a:rPr lang="ar-SA" dirty="0" smtClean="0"/>
              <a:t> یەکسان </a:t>
            </a:r>
            <a:r>
              <a:rPr lang="ar-SA" dirty="0" err="1" smtClean="0"/>
              <a:t>ب</a:t>
            </a:r>
            <a:r>
              <a:rPr lang="ar-SA" dirty="0" smtClean="0"/>
              <a:t>ێت </a:t>
            </a:r>
            <a:r>
              <a:rPr lang="ar-SA" dirty="0" err="1" smtClean="0"/>
              <a:t>ب</a:t>
            </a:r>
            <a:r>
              <a:rPr lang="ar-SA" dirty="0" smtClean="0"/>
              <a:t>ەمە</a:t>
            </a:r>
            <a:r>
              <a:rPr lang="ar-SA" dirty="0" err="1" smtClean="0"/>
              <a:t>ودای</a:t>
            </a:r>
            <a:r>
              <a:rPr lang="ar-SA" dirty="0" smtClean="0"/>
              <a:t> دەنگیەکە</a:t>
            </a:r>
            <a:r>
              <a:rPr lang="ar-SA" dirty="0" err="1" smtClean="0"/>
              <a:t>ی</a:t>
            </a:r>
            <a:r>
              <a:rPr lang="ar-SA" dirty="0" smtClean="0"/>
              <a:t>، </a:t>
            </a:r>
            <a:r>
              <a:rPr lang="ar-SA" dirty="0" err="1" smtClean="0"/>
              <a:t>ل</a:t>
            </a:r>
            <a:r>
              <a:rPr lang="ar-SA" dirty="0" smtClean="0"/>
              <a:t>ەرە </a:t>
            </a:r>
            <a:r>
              <a:rPr lang="ar-SA" dirty="0" err="1" smtClean="0"/>
              <a:t>ل</a:t>
            </a:r>
            <a:r>
              <a:rPr lang="ar-SA" dirty="0" smtClean="0"/>
              <a:t>ەرەک</a:t>
            </a:r>
            <a:r>
              <a:rPr lang="ar-SA" dirty="0" err="1" smtClean="0"/>
              <a:t>انی</a:t>
            </a:r>
            <a:r>
              <a:rPr lang="ar-SA" dirty="0" smtClean="0"/>
              <a:t> </a:t>
            </a:r>
            <a:r>
              <a:rPr lang="ar-SA" dirty="0" err="1" smtClean="0"/>
              <a:t>هاوئاست</a:t>
            </a:r>
            <a:r>
              <a:rPr lang="ar-SA" dirty="0" smtClean="0"/>
              <a:t> و ڕێک</a:t>
            </a:r>
            <a:r>
              <a:rPr lang="ar-SA" dirty="0" err="1" smtClean="0"/>
              <a:t>خراوبن</a:t>
            </a:r>
            <a:r>
              <a:rPr lang="ar-SA" dirty="0" smtClean="0"/>
              <a:t>،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r>
              <a:rPr lang="ar-SA" dirty="0" smtClean="0"/>
              <a:t> و دە</a:t>
            </a:r>
            <a:r>
              <a:rPr lang="ar-SA" dirty="0" err="1" smtClean="0"/>
              <a:t>ربار</a:t>
            </a:r>
            <a:r>
              <a:rPr lang="ar-SA" dirty="0" smtClean="0"/>
              <a:t>ەی چڕینی گۆرانی </a:t>
            </a:r>
            <a:r>
              <a:rPr lang="ar-SA" dirty="0" err="1" smtClean="0"/>
              <a:t>ب</a:t>
            </a:r>
            <a:r>
              <a:rPr lang="ar-SA" dirty="0" smtClean="0"/>
              <a:t>ۆ </a:t>
            </a:r>
            <a:r>
              <a:rPr lang="ar-SA" dirty="0" err="1" smtClean="0"/>
              <a:t>مندا</a:t>
            </a:r>
            <a:r>
              <a:rPr lang="ar-SA" dirty="0" smtClean="0"/>
              <a:t>ڵ</a:t>
            </a:r>
            <a:r>
              <a:rPr lang="ar-SA" dirty="0" err="1" smtClean="0"/>
              <a:t>ان</a:t>
            </a:r>
            <a:r>
              <a:rPr lang="ar-SA" dirty="0" smtClean="0"/>
              <a:t> لەچەند </a:t>
            </a:r>
            <a:r>
              <a:rPr lang="ar-SA" dirty="0" err="1" smtClean="0"/>
              <a:t>خا</a:t>
            </a:r>
            <a:r>
              <a:rPr lang="ar-SA" dirty="0" smtClean="0"/>
              <a:t>ڵێک</a:t>
            </a:r>
            <a:r>
              <a:rPr lang="ar-SA" dirty="0" err="1" smtClean="0"/>
              <a:t>دا</a:t>
            </a:r>
            <a:r>
              <a:rPr lang="ar-SA" dirty="0" smtClean="0"/>
              <a:t> باس </a:t>
            </a:r>
            <a:r>
              <a:rPr lang="ar-SA" dirty="0" err="1" smtClean="0"/>
              <a:t>د</a:t>
            </a:r>
            <a:r>
              <a:rPr lang="ar-SA" dirty="0" smtClean="0"/>
              <a:t>ەک</a:t>
            </a:r>
            <a:r>
              <a:rPr lang="ar-SA" dirty="0" err="1" smtClean="0"/>
              <a:t>ات</a:t>
            </a:r>
            <a:r>
              <a:rPr lang="ar-SA" dirty="0" smtClean="0"/>
              <a:t> ئە</a:t>
            </a:r>
            <a:r>
              <a:rPr lang="ar-SA" dirty="0" err="1" smtClean="0"/>
              <a:t>وانیش</a:t>
            </a:r>
            <a:r>
              <a:rPr lang="ar-SA" dirty="0" smtClean="0"/>
              <a:t>:-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SA" b="1" dirty="0" smtClean="0"/>
              <a:t>١-  </a:t>
            </a:r>
            <a:r>
              <a:rPr lang="ar-SA" b="1" dirty="0" err="1" smtClean="0"/>
              <a:t>د</a:t>
            </a:r>
            <a:r>
              <a:rPr lang="ar-SA" b="1" dirty="0" smtClean="0"/>
              <a:t>ەبێت </a:t>
            </a:r>
            <a:r>
              <a:rPr lang="ar-SA" b="1" dirty="0" err="1" smtClean="0"/>
              <a:t>مندا</a:t>
            </a:r>
            <a:r>
              <a:rPr lang="ar-SA" b="1" dirty="0" smtClean="0"/>
              <a:t>ڵ </a:t>
            </a:r>
            <a:r>
              <a:rPr lang="ar-SA" b="1" dirty="0" err="1" smtClean="0"/>
              <a:t>ب</a:t>
            </a:r>
            <a:r>
              <a:rPr lang="ar-SA" b="1" dirty="0" smtClean="0"/>
              <a:t>ێ </a:t>
            </a:r>
            <a:r>
              <a:rPr lang="ar-SA" b="1" dirty="0" err="1" smtClean="0"/>
              <a:t>ئ</a:t>
            </a:r>
            <a:r>
              <a:rPr lang="ar-SA" b="1" dirty="0" smtClean="0"/>
              <a:t>ەوەی </a:t>
            </a:r>
            <a:r>
              <a:rPr lang="ar-SA" b="1" dirty="0" err="1" smtClean="0"/>
              <a:t>د</a:t>
            </a:r>
            <a:r>
              <a:rPr lang="ar-SA" b="1" dirty="0" smtClean="0"/>
              <a:t>ەنگی </a:t>
            </a:r>
            <a:r>
              <a:rPr lang="ar-SA" b="1" dirty="0" err="1" smtClean="0"/>
              <a:t>ب</a:t>
            </a:r>
            <a:r>
              <a:rPr lang="ar-SA" b="1" dirty="0" smtClean="0"/>
              <a:t>گۆڕێت، گۆرانی </a:t>
            </a:r>
            <a:r>
              <a:rPr lang="ar-SA" b="1" dirty="0" err="1" smtClean="0"/>
              <a:t>ب</a:t>
            </a:r>
            <a:r>
              <a:rPr lang="ar-SA" b="1" dirty="0" smtClean="0"/>
              <a:t>چڕێت، قوڕگ</a:t>
            </a:r>
            <a:r>
              <a:rPr lang="ar-SA" b="1" dirty="0" err="1" smtClean="0"/>
              <a:t>یان</a:t>
            </a:r>
            <a:r>
              <a:rPr lang="ar-SA" b="1" dirty="0" smtClean="0"/>
              <a:t> ئە</a:t>
            </a:r>
            <a:r>
              <a:rPr lang="ar-SA" b="1" dirty="0" err="1" smtClean="0"/>
              <a:t>زی</a:t>
            </a:r>
            <a:r>
              <a:rPr lang="ar-SA" b="1" dirty="0" smtClean="0"/>
              <a:t>ەت </a:t>
            </a:r>
            <a:r>
              <a:rPr lang="ar-SA" b="1" dirty="0" err="1" smtClean="0"/>
              <a:t>ن</a:t>
            </a:r>
            <a:r>
              <a:rPr lang="ar-SA" b="1" dirty="0" smtClean="0"/>
              <a:t>ەدەن، </a:t>
            </a:r>
            <a:r>
              <a:rPr lang="ar-SA" b="1" dirty="0" err="1" smtClean="0"/>
              <a:t>د</a:t>
            </a:r>
            <a:r>
              <a:rPr lang="ar-SA" b="1" dirty="0" smtClean="0"/>
              <a:t>ەنگی ڕ</a:t>
            </a:r>
            <a:r>
              <a:rPr lang="ar-SA" b="1" dirty="0" err="1" smtClean="0"/>
              <a:t>استی</a:t>
            </a:r>
            <a:r>
              <a:rPr lang="ar-SA" b="1" dirty="0" smtClean="0"/>
              <a:t> و </a:t>
            </a:r>
            <a:r>
              <a:rPr lang="ar-SA" b="1" dirty="0" err="1" smtClean="0"/>
              <a:t>سروشتی</a:t>
            </a:r>
            <a:r>
              <a:rPr lang="ar-SA" b="1" dirty="0" smtClean="0"/>
              <a:t> خۆی </a:t>
            </a:r>
            <a:r>
              <a:rPr lang="ar-SA" b="1" dirty="0" err="1" smtClean="0"/>
              <a:t>د</a:t>
            </a:r>
            <a:r>
              <a:rPr lang="ar-SA" b="1" dirty="0" smtClean="0"/>
              <a:t>ە</a:t>
            </a:r>
            <a:r>
              <a:rPr lang="ar-SA" b="1" dirty="0" err="1" smtClean="0"/>
              <a:t>ربب</a:t>
            </a:r>
            <a:r>
              <a:rPr lang="ar-SA" b="1" dirty="0" smtClean="0"/>
              <a:t>ڕێت.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٢- </a:t>
            </a:r>
            <a:r>
              <a:rPr lang="ar-SA" b="1" dirty="0" err="1" smtClean="0"/>
              <a:t>مندا</a:t>
            </a:r>
            <a:r>
              <a:rPr lang="ar-SA" b="1" dirty="0" smtClean="0"/>
              <a:t>ڵ </a:t>
            </a:r>
            <a:r>
              <a:rPr lang="ar-SA" b="1" dirty="0" err="1" smtClean="0"/>
              <a:t>د</a:t>
            </a:r>
            <a:r>
              <a:rPr lang="ar-SA" b="1" dirty="0" smtClean="0"/>
              <a:t>ەبێ </a:t>
            </a:r>
            <a:r>
              <a:rPr lang="ar-SA" b="1" dirty="0" err="1" smtClean="0"/>
              <a:t>د</a:t>
            </a:r>
            <a:r>
              <a:rPr lang="ar-SA" b="1" dirty="0" smtClean="0"/>
              <a:t>ەنگی </a:t>
            </a:r>
            <a:r>
              <a:rPr lang="ar-SA" b="1" dirty="0" err="1" smtClean="0"/>
              <a:t>ی</a:t>
            </a:r>
            <a:r>
              <a:rPr lang="ar-SA" b="1" dirty="0" smtClean="0"/>
              <a:t>ەکسان </a:t>
            </a:r>
            <a:r>
              <a:rPr lang="ar-SA" b="1" dirty="0" err="1" smtClean="0"/>
              <a:t>ب</a:t>
            </a:r>
            <a:r>
              <a:rPr lang="ar-SA" b="1" dirty="0" smtClean="0"/>
              <a:t>ێت </a:t>
            </a:r>
            <a:r>
              <a:rPr lang="ar-SA" b="1" dirty="0" err="1" smtClean="0"/>
              <a:t>ل</a:t>
            </a:r>
            <a:r>
              <a:rPr lang="ar-SA" b="1" dirty="0" smtClean="0"/>
              <a:t>ەگەڵ </a:t>
            </a:r>
            <a:r>
              <a:rPr lang="ar-SA" b="1" dirty="0" err="1" smtClean="0"/>
              <a:t>ل</a:t>
            </a:r>
            <a:r>
              <a:rPr lang="ar-SA" b="1" dirty="0" smtClean="0"/>
              <a:t>ەرە </a:t>
            </a:r>
            <a:r>
              <a:rPr lang="ar-SA" b="1" dirty="0" err="1" smtClean="0"/>
              <a:t>ل</a:t>
            </a:r>
            <a:r>
              <a:rPr lang="ar-SA" b="1" dirty="0" smtClean="0"/>
              <a:t>ەرەک</a:t>
            </a:r>
            <a:r>
              <a:rPr lang="ar-SA" b="1" dirty="0" err="1" smtClean="0"/>
              <a:t>ان</a:t>
            </a:r>
            <a:r>
              <a:rPr lang="ar-SA" b="1" dirty="0" smtClean="0"/>
              <a:t> و </a:t>
            </a:r>
            <a:r>
              <a:rPr lang="ar-SA" b="1" dirty="0" err="1" smtClean="0"/>
              <a:t>ب</a:t>
            </a:r>
            <a:r>
              <a:rPr lang="ar-SA" b="1" dirty="0" smtClean="0"/>
              <a:t>ە</a:t>
            </a:r>
            <a:r>
              <a:rPr lang="ar-SA" b="1" dirty="0" err="1" smtClean="0"/>
              <a:t>ب</a:t>
            </a:r>
            <a:r>
              <a:rPr lang="ar-SA" b="1" dirty="0" smtClean="0"/>
              <a:t>ێ </a:t>
            </a:r>
            <a:r>
              <a:rPr lang="ar-SA" b="1" dirty="0" err="1" smtClean="0"/>
              <a:t>ه</a:t>
            </a:r>
            <a:r>
              <a:rPr lang="ar-SA" b="1" dirty="0" smtClean="0"/>
              <a:t>ۆک</a:t>
            </a:r>
            <a:r>
              <a:rPr lang="ar-SA" b="1" dirty="0" err="1" smtClean="0"/>
              <a:t>ار</a:t>
            </a:r>
            <a:r>
              <a:rPr lang="ar-SA" b="1" dirty="0" smtClean="0"/>
              <a:t> لەرەلەر </a:t>
            </a:r>
            <a:r>
              <a:rPr lang="ar-SA" b="1" dirty="0" err="1" smtClean="0"/>
              <a:t>دروست</a:t>
            </a:r>
            <a:r>
              <a:rPr lang="ar-SA" b="1" dirty="0" smtClean="0"/>
              <a:t> نەک</a:t>
            </a:r>
            <a:r>
              <a:rPr lang="ar-SA" b="1" dirty="0" err="1" smtClean="0"/>
              <a:t>ات</a:t>
            </a:r>
            <a:r>
              <a:rPr lang="ar-SA" b="1" dirty="0" smtClean="0"/>
              <a:t>، </a:t>
            </a:r>
            <a:r>
              <a:rPr lang="ar-SA" b="1" dirty="0" err="1" smtClean="0"/>
              <a:t>ت</a:t>
            </a:r>
            <a:r>
              <a:rPr lang="ar-SA" b="1" dirty="0" smtClean="0"/>
              <a:t>ە</a:t>
            </a:r>
            <a:r>
              <a:rPr lang="ar-SA" b="1" dirty="0" err="1" smtClean="0"/>
              <a:t>نها</a:t>
            </a:r>
            <a:r>
              <a:rPr lang="ar-SA" b="1" dirty="0" smtClean="0"/>
              <a:t> لەک</a:t>
            </a:r>
            <a:r>
              <a:rPr lang="ar-SA" b="1" dirty="0" err="1" smtClean="0"/>
              <a:t>اتی</a:t>
            </a:r>
            <a:r>
              <a:rPr lang="ar-SA" b="1" dirty="0" smtClean="0"/>
              <a:t> پێ</a:t>
            </a:r>
            <a:r>
              <a:rPr lang="ar-SA" b="1" dirty="0" err="1" smtClean="0"/>
              <a:t>ویست</a:t>
            </a:r>
            <a:r>
              <a:rPr lang="ar-SA" b="1" dirty="0" smtClean="0"/>
              <a:t> نەبێ.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٣- </a:t>
            </a:r>
            <a:r>
              <a:rPr lang="ar-SA" b="1" dirty="0" err="1" smtClean="0"/>
              <a:t>د</a:t>
            </a:r>
            <a:r>
              <a:rPr lang="ar-SA" b="1" dirty="0" smtClean="0"/>
              <a:t>ەبێ پەروەردەک</a:t>
            </a:r>
            <a:r>
              <a:rPr lang="ar-SA" b="1" dirty="0" err="1" smtClean="0"/>
              <a:t>اران</a:t>
            </a:r>
            <a:r>
              <a:rPr lang="ar-SA" b="1" dirty="0" smtClean="0"/>
              <a:t> ک</a:t>
            </a:r>
            <a:r>
              <a:rPr lang="ar-SA" b="1" dirty="0" err="1" smtClean="0"/>
              <a:t>ار</a:t>
            </a:r>
            <a:r>
              <a:rPr lang="ar-SA" b="1" dirty="0" smtClean="0"/>
              <a:t> لەسەر </a:t>
            </a:r>
            <a:r>
              <a:rPr lang="ar-SA" b="1" dirty="0" err="1" smtClean="0"/>
              <a:t>ئ</a:t>
            </a:r>
            <a:r>
              <a:rPr lang="ar-SA" b="1" dirty="0" smtClean="0"/>
              <a:t>ەم </a:t>
            </a:r>
            <a:r>
              <a:rPr lang="ar-SA" b="1" dirty="0" err="1" smtClean="0"/>
              <a:t>د</a:t>
            </a:r>
            <a:r>
              <a:rPr lang="ar-SA" b="1" dirty="0" smtClean="0"/>
              <a:t>ەنگە </a:t>
            </a:r>
            <a:r>
              <a:rPr lang="ar-SA" b="1" dirty="0" err="1" smtClean="0"/>
              <a:t>ن</a:t>
            </a:r>
            <a:r>
              <a:rPr lang="ar-SA" b="1" dirty="0" smtClean="0"/>
              <a:t>ەگ</a:t>
            </a:r>
            <a:r>
              <a:rPr lang="ar-SA" b="1" dirty="0" err="1" smtClean="0"/>
              <a:t>ونجاوان</a:t>
            </a:r>
            <a:r>
              <a:rPr lang="ar-SA" b="1" dirty="0" smtClean="0"/>
              <a:t>ەی </a:t>
            </a:r>
            <a:r>
              <a:rPr lang="ar-SA" b="1" dirty="0" err="1" smtClean="0"/>
              <a:t>مندا</a:t>
            </a:r>
            <a:r>
              <a:rPr lang="ar-SA" b="1" dirty="0" smtClean="0"/>
              <a:t>ڵ </a:t>
            </a:r>
            <a:r>
              <a:rPr lang="ar-SA" b="1" dirty="0" err="1" smtClean="0"/>
              <a:t>ب</a:t>
            </a:r>
            <a:r>
              <a:rPr lang="ar-SA" b="1" dirty="0" smtClean="0"/>
              <a:t>کەن، ڕێک</a:t>
            </a:r>
            <a:r>
              <a:rPr lang="ar-SA" b="1" dirty="0" err="1" smtClean="0"/>
              <a:t>یان</a:t>
            </a:r>
            <a:r>
              <a:rPr lang="ar-SA" b="1" dirty="0" smtClean="0"/>
              <a:t> </a:t>
            </a:r>
            <a:r>
              <a:rPr lang="ar-SA" b="1" dirty="0" err="1" smtClean="0"/>
              <a:t>بخ</a:t>
            </a:r>
            <a:r>
              <a:rPr lang="ar-SA" b="1" dirty="0" smtClean="0"/>
              <a:t>ەنەوە </a:t>
            </a:r>
            <a:r>
              <a:rPr lang="ar-SA" b="1" dirty="0" err="1" smtClean="0"/>
              <a:t>ت</a:t>
            </a:r>
            <a:r>
              <a:rPr lang="ar-SA" b="1" dirty="0" smtClean="0"/>
              <a:t>ۆنی خاوێنیان </a:t>
            </a:r>
            <a:r>
              <a:rPr lang="ar-SA" b="1" dirty="0" err="1" smtClean="0"/>
              <a:t>ب</a:t>
            </a:r>
            <a:r>
              <a:rPr lang="ar-SA" b="1" dirty="0" smtClean="0"/>
              <a:t>ۆ </a:t>
            </a:r>
            <a:r>
              <a:rPr lang="ar-SA" b="1" dirty="0" err="1" smtClean="0"/>
              <a:t>دروست</a:t>
            </a:r>
            <a:r>
              <a:rPr lang="ar-SA" b="1" dirty="0" smtClean="0"/>
              <a:t> بکەن </a:t>
            </a:r>
            <a:r>
              <a:rPr lang="ar-SA" b="1" dirty="0" err="1" smtClean="0"/>
              <a:t>ل</a:t>
            </a:r>
            <a:r>
              <a:rPr lang="ar-SA" b="1" dirty="0" smtClean="0"/>
              <a:t>ەرێگەی </a:t>
            </a:r>
            <a:r>
              <a:rPr lang="ar-SA" b="1" dirty="0" err="1" smtClean="0"/>
              <a:t>ب</a:t>
            </a:r>
            <a:r>
              <a:rPr lang="ar-SA" b="1" dirty="0" smtClean="0"/>
              <a:t>ەک</a:t>
            </a:r>
            <a:r>
              <a:rPr lang="ar-SA" b="1" dirty="0" err="1" smtClean="0"/>
              <a:t>اره</a:t>
            </a:r>
            <a:r>
              <a:rPr lang="ar-SA" b="1" dirty="0" smtClean="0"/>
              <a:t>ێ</a:t>
            </a:r>
            <a:r>
              <a:rPr lang="ar-SA" b="1" dirty="0" err="1" smtClean="0"/>
              <a:t>نانی</a:t>
            </a:r>
            <a:r>
              <a:rPr lang="ar-SA" b="1" dirty="0" smtClean="0"/>
              <a:t> </a:t>
            </a:r>
            <a:r>
              <a:rPr lang="ar-SA" b="1" dirty="0" err="1" smtClean="0"/>
              <a:t>ئام</a:t>
            </a:r>
            <a:r>
              <a:rPr lang="ar-SA" b="1" dirty="0" smtClean="0"/>
              <a:t>ێری موزیکی </a:t>
            </a:r>
            <a:r>
              <a:rPr lang="ar-SA" b="1" dirty="0" err="1" smtClean="0"/>
              <a:t>و</a:t>
            </a:r>
            <a:r>
              <a:rPr lang="ar-SA" b="1" dirty="0" smtClean="0"/>
              <a:t> پ</a:t>
            </a:r>
            <a:r>
              <a:rPr lang="ar-SA" b="1" dirty="0" err="1" smtClean="0"/>
              <a:t>را</a:t>
            </a:r>
            <a:r>
              <a:rPr lang="ar-SA" b="1" dirty="0" smtClean="0"/>
              <a:t>ک</a:t>
            </a:r>
            <a:r>
              <a:rPr lang="ar-SA" b="1" dirty="0" err="1" smtClean="0"/>
              <a:t>تیز</a:t>
            </a:r>
            <a:r>
              <a:rPr lang="ar-SA" b="1" dirty="0" smtClean="0"/>
              <a:t>ەکردنەوە ک</a:t>
            </a:r>
            <a:r>
              <a:rPr lang="ar-SA" b="1" dirty="0" err="1" smtClean="0"/>
              <a:t>ار</a:t>
            </a:r>
            <a:r>
              <a:rPr lang="ar-SA" b="1" dirty="0" smtClean="0"/>
              <a:t> بکەن.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٤- </a:t>
            </a:r>
            <a:r>
              <a:rPr lang="ar-SA" b="1" dirty="0" err="1" smtClean="0"/>
              <a:t>ب</a:t>
            </a:r>
            <a:r>
              <a:rPr lang="ar-SA" b="1" dirty="0" smtClean="0"/>
              <a:t>ە </a:t>
            </a:r>
            <a:r>
              <a:rPr lang="ar-SA" b="1" dirty="0" err="1" smtClean="0"/>
              <a:t>ه</a:t>
            </a:r>
            <a:r>
              <a:rPr lang="ar-SA" b="1" dirty="0" smtClean="0"/>
              <a:t>ەناسەیەک</a:t>
            </a:r>
            <a:r>
              <a:rPr lang="ar-SA" b="1" dirty="0" err="1" smtClean="0"/>
              <a:t>ی</a:t>
            </a:r>
            <a:r>
              <a:rPr lang="ar-SA" b="1" dirty="0" smtClean="0"/>
              <a:t> </a:t>
            </a:r>
            <a:r>
              <a:rPr lang="ar-SA" b="1" dirty="0" err="1" smtClean="0"/>
              <a:t>قوو</a:t>
            </a:r>
            <a:r>
              <a:rPr lang="ar-SA" b="1" dirty="0" smtClean="0"/>
              <a:t>ڵ </a:t>
            </a:r>
            <a:r>
              <a:rPr lang="ar-SA" b="1" dirty="0" err="1" smtClean="0"/>
              <a:t>و</a:t>
            </a:r>
            <a:r>
              <a:rPr lang="ar-SA" b="1" dirty="0" smtClean="0"/>
              <a:t> دەنگێکی خاوێن گۆرانی </a:t>
            </a:r>
            <a:r>
              <a:rPr lang="ar-SA" b="1" dirty="0" err="1" smtClean="0"/>
              <a:t>ب</a:t>
            </a:r>
            <a:r>
              <a:rPr lang="ar-SA" b="1" dirty="0" smtClean="0"/>
              <a:t>چڕن، </a:t>
            </a:r>
            <a:r>
              <a:rPr lang="ar-SA" b="1" dirty="0" err="1" smtClean="0"/>
              <a:t>ف</a:t>
            </a:r>
            <a:r>
              <a:rPr lang="ar-SA" b="1" dirty="0" smtClean="0"/>
              <a:t>ێری ک</a:t>
            </a:r>
            <a:r>
              <a:rPr lang="ar-SA" b="1" dirty="0" err="1" smtClean="0"/>
              <a:t>رداری</a:t>
            </a:r>
            <a:r>
              <a:rPr lang="ar-SA" b="1" dirty="0" smtClean="0"/>
              <a:t> هەناسەدان ببن </a:t>
            </a:r>
            <a:r>
              <a:rPr lang="ar-SA" b="1" dirty="0" err="1" smtClean="0"/>
              <a:t>ل</a:t>
            </a:r>
            <a:r>
              <a:rPr lang="ar-SA" b="1" dirty="0" smtClean="0"/>
              <a:t>ەک</a:t>
            </a:r>
            <a:r>
              <a:rPr lang="ar-SA" b="1" dirty="0" err="1" smtClean="0"/>
              <a:t>اتی</a:t>
            </a:r>
            <a:r>
              <a:rPr lang="ar-SA" b="1" dirty="0" smtClean="0"/>
              <a:t> گۆرانی وتندا، کە </a:t>
            </a:r>
            <a:r>
              <a:rPr lang="ar-SA" b="1" dirty="0" err="1" smtClean="0"/>
              <a:t>ل</a:t>
            </a:r>
            <a:r>
              <a:rPr lang="ar-SA" b="1" dirty="0" smtClean="0"/>
              <a:t>ەکوێی گۆ</a:t>
            </a:r>
            <a:r>
              <a:rPr lang="ar-SA" b="1" dirty="0" err="1" smtClean="0"/>
              <a:t>رانیی</a:t>
            </a:r>
            <a:r>
              <a:rPr lang="ar-SA" b="1" dirty="0" smtClean="0"/>
              <a:t>ەکە </a:t>
            </a:r>
            <a:r>
              <a:rPr lang="ar-SA" b="1" dirty="0" err="1" smtClean="0"/>
              <a:t>ه</a:t>
            </a:r>
            <a:r>
              <a:rPr lang="ar-SA" b="1" dirty="0" smtClean="0"/>
              <a:t>ەناسە </a:t>
            </a:r>
            <a:r>
              <a:rPr lang="ar-SA" b="1" dirty="0" err="1" smtClean="0"/>
              <a:t>و</a:t>
            </a:r>
            <a:r>
              <a:rPr lang="ar-SA" b="1" dirty="0" smtClean="0"/>
              <a:t>ەردەگرن </a:t>
            </a:r>
            <a:r>
              <a:rPr lang="ar-SA" b="1" dirty="0" err="1" smtClean="0"/>
              <a:t>و</a:t>
            </a:r>
            <a:r>
              <a:rPr lang="ar-SA" b="1" dirty="0" smtClean="0"/>
              <a:t> دەیدەنەوە.</a:t>
            </a:r>
            <a:r>
              <a:rPr lang="ar-IQ" b="1" baseline="30000" dirty="0" smtClean="0"/>
              <a:t>()</a:t>
            </a:r>
            <a:r>
              <a:rPr lang="ar-IQ" b="1" dirty="0" smtClean="0"/>
              <a:t>.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IQ" b="1" dirty="0" smtClean="0"/>
              <a:t>() جان </a:t>
            </a:r>
            <a:r>
              <a:rPr lang="ar-IQ" b="1" dirty="0" err="1" smtClean="0"/>
              <a:t>جا</a:t>
            </a:r>
            <a:r>
              <a:rPr lang="ar-IQ" b="1" dirty="0" smtClean="0"/>
              <a:t>کروسو</a:t>
            </a:r>
            <a:r>
              <a:rPr lang="ar-OM" b="1" dirty="0" smtClean="0"/>
              <a:t>،نظمی لوقا: ‌</a:t>
            </a:r>
            <a:r>
              <a:rPr lang="ar-OM" b="1" dirty="0" err="1" smtClean="0"/>
              <a:t>إیمیل</a:t>
            </a:r>
            <a:r>
              <a:rPr lang="ar-OM" b="1" dirty="0" smtClean="0"/>
              <a:t> </a:t>
            </a:r>
            <a:r>
              <a:rPr lang="ar-OM" b="1" dirty="0" err="1" smtClean="0"/>
              <a:t>أوتربیة</a:t>
            </a:r>
            <a:r>
              <a:rPr lang="ar-OM" b="1" dirty="0" smtClean="0"/>
              <a:t> الطفل من المهد </a:t>
            </a:r>
            <a:r>
              <a:rPr lang="ar-OM" b="1" dirty="0" err="1" smtClean="0"/>
              <a:t>الی</a:t>
            </a:r>
            <a:r>
              <a:rPr lang="ar-OM" b="1" dirty="0" smtClean="0"/>
              <a:t> الرشد، الثاني ، </a:t>
            </a:r>
            <a:r>
              <a:rPr lang="ar-OM" b="1" dirty="0" err="1" smtClean="0"/>
              <a:t>الشری</a:t>
            </a:r>
            <a:r>
              <a:rPr lang="ar-OM" b="1" dirty="0" smtClean="0"/>
              <a:t>کة العربیة للطباعة، والنشر(قاهرة، ، ٢٠١١)، ص٢٦.  </a:t>
            </a:r>
            <a:endParaRPr lang="en-US" b="1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٤- </a:t>
            </a:r>
            <a:r>
              <a:rPr lang="ar-JO" b="1" dirty="0" err="1" smtClean="0"/>
              <a:t>ت</a:t>
            </a:r>
            <a:r>
              <a:rPr lang="ar-JO" b="1" dirty="0" smtClean="0"/>
              <a:t>ێڕ</a:t>
            </a:r>
            <a:r>
              <a:rPr lang="ar-JO" b="1" dirty="0" err="1" smtClean="0"/>
              <a:t>وانینی</a:t>
            </a:r>
            <a:r>
              <a:rPr lang="ar-JO" b="1" dirty="0" smtClean="0"/>
              <a:t> </a:t>
            </a:r>
            <a:r>
              <a:rPr lang="ar-JO" b="1" dirty="0" err="1" smtClean="0"/>
              <a:t>بستال</a:t>
            </a:r>
            <a:r>
              <a:rPr lang="ar-JO" b="1" dirty="0" smtClean="0"/>
              <a:t>ۆ</a:t>
            </a:r>
            <a:r>
              <a:rPr lang="ar-JO" b="1" dirty="0" err="1" smtClean="0"/>
              <a:t>تزی</a:t>
            </a:r>
            <a:r>
              <a:rPr lang="ar-KW" b="1" dirty="0" smtClean="0"/>
              <a:t> لە</a:t>
            </a:r>
            <a:r>
              <a:rPr lang="ar-JO" b="1" dirty="0" smtClean="0"/>
              <a:t> پەروەردەی موزیک: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١- </a:t>
            </a:r>
            <a:r>
              <a:rPr lang="ar-SA" b="1" dirty="0" err="1" smtClean="0"/>
              <a:t>د</a:t>
            </a:r>
            <a:r>
              <a:rPr lang="ar-SA" b="1" dirty="0" smtClean="0"/>
              <a:t>ەبێ </a:t>
            </a:r>
            <a:r>
              <a:rPr lang="ar-SA" b="1" dirty="0" err="1" smtClean="0"/>
              <a:t>ف</a:t>
            </a:r>
            <a:r>
              <a:rPr lang="ar-SA" b="1" dirty="0" smtClean="0"/>
              <a:t>ێ</a:t>
            </a:r>
            <a:r>
              <a:rPr lang="ar-SA" b="1" dirty="0" err="1" smtClean="0"/>
              <a:t>ربوونی</a:t>
            </a:r>
            <a:r>
              <a:rPr lang="ar-SA" b="1" dirty="0" smtClean="0"/>
              <a:t> موزیک </a:t>
            </a:r>
            <a:r>
              <a:rPr lang="ar-SA" b="1" dirty="0" err="1" smtClean="0"/>
              <a:t>ل</a:t>
            </a:r>
            <a:r>
              <a:rPr lang="ar-SA" b="1" dirty="0" smtClean="0"/>
              <a:t>ەقۆناغی </a:t>
            </a:r>
            <a:r>
              <a:rPr lang="ar-SA" b="1" dirty="0" err="1" smtClean="0"/>
              <a:t>ل</a:t>
            </a:r>
            <a:r>
              <a:rPr lang="ar-SA" b="1" dirty="0" smtClean="0"/>
              <a:t>ە</a:t>
            </a:r>
            <a:r>
              <a:rPr lang="ar-SA" b="1" dirty="0" err="1" smtClean="0"/>
              <a:t>دای</a:t>
            </a:r>
            <a:r>
              <a:rPr lang="ar-SA" b="1" dirty="0" smtClean="0"/>
              <a:t>ک</a:t>
            </a:r>
            <a:r>
              <a:rPr lang="ar-SA" b="1" dirty="0" err="1" smtClean="0"/>
              <a:t>بوون</a:t>
            </a:r>
            <a:r>
              <a:rPr lang="ar-SA" b="1" dirty="0" smtClean="0"/>
              <a:t>ەوە </a:t>
            </a:r>
            <a:r>
              <a:rPr lang="ar-SA" b="1" dirty="0" err="1" smtClean="0"/>
              <a:t>د</a:t>
            </a:r>
            <a:r>
              <a:rPr lang="ar-SA" b="1" dirty="0" smtClean="0"/>
              <a:t>ەستپێبک</a:t>
            </a:r>
            <a:r>
              <a:rPr lang="ar-SA" b="1" dirty="0" err="1" smtClean="0"/>
              <a:t>ات</a:t>
            </a:r>
            <a:r>
              <a:rPr lang="ar-SA" b="1" dirty="0" smtClean="0"/>
              <a:t>.</a:t>
            </a:r>
            <a:endParaRPr lang="en-US" b="1" dirty="0" smtClean="0"/>
          </a:p>
          <a:p>
            <a:pPr algn="r" rtl="1"/>
            <a:r>
              <a:rPr lang="ar-SA" b="1" dirty="0" smtClean="0"/>
              <a:t>٢- </a:t>
            </a:r>
            <a:r>
              <a:rPr lang="ar-SA" b="1" dirty="0" err="1" smtClean="0"/>
              <a:t>د</a:t>
            </a:r>
            <a:r>
              <a:rPr lang="ar-SA" b="1" dirty="0" smtClean="0"/>
              <a:t>ەبێ گۆرانی </a:t>
            </a:r>
            <a:r>
              <a:rPr lang="ar-SA" b="1" dirty="0" err="1" smtClean="0"/>
              <a:t>وتن</a:t>
            </a:r>
            <a:r>
              <a:rPr lang="ar-SA" b="1" dirty="0" smtClean="0"/>
              <a:t> چێژ </a:t>
            </a:r>
            <a:r>
              <a:rPr lang="ar-SA" b="1" dirty="0" err="1" smtClean="0"/>
              <a:t>ب</a:t>
            </a:r>
            <a:r>
              <a:rPr lang="ar-SA" b="1" dirty="0" smtClean="0"/>
              <a:t>ە </a:t>
            </a:r>
            <a:r>
              <a:rPr lang="ar-SA" b="1" dirty="0" err="1" smtClean="0"/>
              <a:t>مندا</a:t>
            </a:r>
            <a:r>
              <a:rPr lang="ar-SA" b="1" dirty="0" smtClean="0"/>
              <a:t>ڵ </a:t>
            </a:r>
            <a:r>
              <a:rPr lang="ar-SA" b="1" dirty="0" err="1" smtClean="0"/>
              <a:t>بب</a:t>
            </a:r>
            <a:r>
              <a:rPr lang="ar-SA" b="1" dirty="0" smtClean="0"/>
              <a:t>ەخشیت. </a:t>
            </a:r>
            <a:endParaRPr lang="en-US" b="1" smtClean="0"/>
          </a:p>
          <a:p>
            <a:pPr algn="r" rtl="1">
              <a:buNone/>
            </a:pPr>
            <a:r>
              <a:rPr lang="ar-SA" b="1" smtClean="0"/>
              <a:t> </a:t>
            </a:r>
            <a:endParaRPr lang="en-US" b="1" dirty="0" smtClean="0"/>
          </a:p>
          <a:p>
            <a:pPr algn="r" rtl="1"/>
            <a:r>
              <a:rPr lang="ar-SA" b="1" dirty="0" smtClean="0"/>
              <a:t>٣- </a:t>
            </a:r>
            <a:r>
              <a:rPr lang="ar-SA" b="1" dirty="0" err="1" smtClean="0"/>
              <a:t>د</a:t>
            </a:r>
            <a:r>
              <a:rPr lang="ar-SA" b="1" dirty="0" smtClean="0"/>
              <a:t>ەبێ </a:t>
            </a:r>
            <a:r>
              <a:rPr lang="ar-SA" b="1" dirty="0" err="1" smtClean="0"/>
              <a:t>مندا</a:t>
            </a:r>
            <a:r>
              <a:rPr lang="ar-SA" b="1" dirty="0" smtClean="0"/>
              <a:t>ڵەک</a:t>
            </a:r>
            <a:r>
              <a:rPr lang="ar-SA" b="1" dirty="0" err="1" smtClean="0"/>
              <a:t>ان</a:t>
            </a:r>
            <a:r>
              <a:rPr lang="ar-SA" b="1" dirty="0" smtClean="0"/>
              <a:t> بە</a:t>
            </a:r>
            <a:r>
              <a:rPr lang="ar-SA" b="1" dirty="0" err="1" smtClean="0"/>
              <a:t>ب</a:t>
            </a:r>
            <a:r>
              <a:rPr lang="ar-SA" b="1" dirty="0" smtClean="0"/>
              <a:t>ەردە</a:t>
            </a:r>
            <a:r>
              <a:rPr lang="ar-SA" b="1" dirty="0" err="1" smtClean="0"/>
              <a:t>وام</a:t>
            </a:r>
            <a:r>
              <a:rPr lang="ar-SA" b="1" dirty="0" smtClean="0"/>
              <a:t> گۆرانی </a:t>
            </a:r>
            <a:r>
              <a:rPr lang="ar-SA" b="1" dirty="0" err="1" smtClean="0"/>
              <a:t>ب</a:t>
            </a:r>
            <a:r>
              <a:rPr lang="ar-SA" b="1" dirty="0" smtClean="0"/>
              <a:t>ڵێن. 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٤- پێ</a:t>
            </a:r>
            <a:r>
              <a:rPr lang="ar-SA" b="1" dirty="0" err="1" smtClean="0"/>
              <a:t>ویست</a:t>
            </a:r>
            <a:r>
              <a:rPr lang="ar-SA" b="1" dirty="0" smtClean="0"/>
              <a:t>ە </a:t>
            </a:r>
            <a:r>
              <a:rPr lang="ar-SA" b="1" dirty="0" err="1" smtClean="0"/>
              <a:t>مندا</a:t>
            </a:r>
            <a:r>
              <a:rPr lang="ar-SA" b="1" dirty="0" smtClean="0"/>
              <a:t>ڵەک</a:t>
            </a:r>
            <a:r>
              <a:rPr lang="ar-SA" b="1" dirty="0" err="1" smtClean="0"/>
              <a:t>ان</a:t>
            </a:r>
            <a:r>
              <a:rPr lang="ar-SA" b="1" dirty="0" smtClean="0"/>
              <a:t> فێری </a:t>
            </a:r>
            <a:r>
              <a:rPr lang="ar-SA" b="1" dirty="0" err="1" smtClean="0"/>
              <a:t>نوسین</a:t>
            </a:r>
            <a:r>
              <a:rPr lang="ar-SA" b="1" dirty="0" smtClean="0"/>
              <a:t>ەوەی گۆ</a:t>
            </a:r>
            <a:r>
              <a:rPr lang="ar-SA" b="1" dirty="0" err="1" smtClean="0"/>
              <a:t>رانیی</a:t>
            </a:r>
            <a:r>
              <a:rPr lang="ar-SA" b="1" dirty="0" smtClean="0"/>
              <a:t>ەک</a:t>
            </a:r>
            <a:r>
              <a:rPr lang="ar-SA" b="1" dirty="0" err="1" smtClean="0"/>
              <a:t>انیان</a:t>
            </a:r>
            <a:r>
              <a:rPr lang="ar-SA" b="1" dirty="0" smtClean="0"/>
              <a:t> ببن.</a:t>
            </a:r>
            <a:endParaRPr lang="en-US" b="1" dirty="0" smtClean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٥- </a:t>
            </a:r>
            <a:r>
              <a:rPr lang="ar-SA" b="1" dirty="0" err="1" smtClean="0"/>
              <a:t>د</a:t>
            </a:r>
            <a:r>
              <a:rPr lang="ar-SA" b="1" dirty="0" smtClean="0"/>
              <a:t>ە</a:t>
            </a:r>
            <a:r>
              <a:rPr lang="ar-SA" b="1" dirty="0" err="1" smtClean="0"/>
              <a:t>بی</a:t>
            </a:r>
            <a:r>
              <a:rPr lang="ar-SA" b="1" dirty="0" smtClean="0"/>
              <a:t> </a:t>
            </a:r>
            <a:r>
              <a:rPr lang="ar-SA" b="1" dirty="0" err="1" smtClean="0"/>
              <a:t>مندا</a:t>
            </a:r>
            <a:r>
              <a:rPr lang="ar-SA" b="1" dirty="0" smtClean="0"/>
              <a:t>ڵەک</a:t>
            </a:r>
            <a:r>
              <a:rPr lang="ar-SA" b="1" dirty="0" err="1" smtClean="0"/>
              <a:t>ان</a:t>
            </a:r>
            <a:r>
              <a:rPr lang="ar-SA" b="1" dirty="0" smtClean="0"/>
              <a:t> فێری  هونەری گوێگ</a:t>
            </a:r>
            <a:r>
              <a:rPr lang="ar-SA" b="1" dirty="0" err="1" smtClean="0"/>
              <a:t>رتن</a:t>
            </a:r>
            <a:r>
              <a:rPr lang="ar-SA" b="1" dirty="0" smtClean="0"/>
              <a:t> بکرێن </a:t>
            </a:r>
            <a:r>
              <a:rPr lang="ar-SA" b="1" dirty="0" err="1" smtClean="0"/>
              <a:t>ل</a:t>
            </a:r>
            <a:r>
              <a:rPr lang="ar-SA" b="1" dirty="0" smtClean="0"/>
              <a:t>ەبواری موزیکی  </a:t>
            </a:r>
            <a:r>
              <a:rPr lang="ar-SA" b="1" dirty="0" err="1" smtClean="0"/>
              <a:t>و</a:t>
            </a:r>
            <a:r>
              <a:rPr lang="ar-SA" b="1" dirty="0" smtClean="0"/>
              <a:t>  </a:t>
            </a:r>
            <a:r>
              <a:rPr lang="ar-SA" b="1" dirty="0" err="1" smtClean="0"/>
              <a:t>دووبار</a:t>
            </a:r>
            <a:r>
              <a:rPr lang="ar-SA" b="1" dirty="0" smtClean="0"/>
              <a:t>ە </a:t>
            </a:r>
            <a:r>
              <a:rPr lang="ar-SA" b="1" dirty="0" err="1" smtClean="0"/>
              <a:t>ئاواز</a:t>
            </a:r>
            <a:r>
              <a:rPr lang="ar-SA" b="1" dirty="0" smtClean="0"/>
              <a:t>ەک</a:t>
            </a:r>
            <a:r>
              <a:rPr lang="ar-SA" b="1" dirty="0" err="1" smtClean="0"/>
              <a:t>ان</a:t>
            </a:r>
            <a:r>
              <a:rPr lang="ar-SA" b="1" dirty="0" smtClean="0"/>
              <a:t> بچڕنەوە </a:t>
            </a:r>
            <a:r>
              <a:rPr lang="ar-SA" b="1" dirty="0" err="1" smtClean="0"/>
              <a:t>تا</a:t>
            </a:r>
            <a:r>
              <a:rPr lang="ar-SA" b="1" dirty="0" smtClean="0"/>
              <a:t> فۆرمە موزیکیەک</a:t>
            </a:r>
            <a:r>
              <a:rPr lang="ar-SA" b="1" dirty="0" err="1" smtClean="0"/>
              <a:t>ان</a:t>
            </a:r>
            <a:r>
              <a:rPr lang="ar-SA" b="1" dirty="0" smtClean="0"/>
              <a:t> </a:t>
            </a:r>
            <a:r>
              <a:rPr lang="ar-SA" b="1" dirty="0" err="1" smtClean="0"/>
              <a:t>بناسن</a:t>
            </a:r>
            <a:r>
              <a:rPr lang="ar-SA" b="1" dirty="0" smtClean="0"/>
              <a:t>ەوە. 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ar-SA" b="1" dirty="0" smtClean="0"/>
              <a:t>٦- </a:t>
            </a:r>
            <a:r>
              <a:rPr lang="ar-SA" b="1" dirty="0" err="1" smtClean="0"/>
              <a:t>ل</a:t>
            </a:r>
            <a:r>
              <a:rPr lang="ar-SA" b="1" dirty="0" smtClean="0"/>
              <a:t>ەگەڵ </a:t>
            </a:r>
            <a:r>
              <a:rPr lang="ar-SA" b="1" dirty="0" err="1" smtClean="0"/>
              <a:t>مندا</a:t>
            </a:r>
            <a:r>
              <a:rPr lang="ar-SA" b="1" dirty="0" smtClean="0"/>
              <a:t>ڵ</a:t>
            </a:r>
            <a:r>
              <a:rPr lang="ar-SA" b="1" dirty="0" err="1" smtClean="0"/>
              <a:t>دا</a:t>
            </a:r>
            <a:r>
              <a:rPr lang="ar-SA" b="1" dirty="0" smtClean="0"/>
              <a:t> دەبێ </a:t>
            </a:r>
            <a:r>
              <a:rPr lang="ar-SA" b="1" dirty="0" err="1" smtClean="0"/>
              <a:t>ل</a:t>
            </a:r>
            <a:r>
              <a:rPr lang="ar-SA" b="1" dirty="0" smtClean="0"/>
              <a:t>ەسەرە</a:t>
            </a:r>
            <a:r>
              <a:rPr lang="ar-SA" b="1" dirty="0" err="1" smtClean="0"/>
              <a:t>تا</a:t>
            </a:r>
            <a:r>
              <a:rPr lang="ar-SA" b="1" dirty="0" smtClean="0"/>
              <a:t> بەگۆرانی سادەو </a:t>
            </a:r>
            <a:r>
              <a:rPr lang="ar-SA" b="1" dirty="0" err="1" smtClean="0"/>
              <a:t>سا</a:t>
            </a:r>
            <a:r>
              <a:rPr lang="ar-SA" b="1" dirty="0" smtClean="0"/>
              <a:t>ک</a:t>
            </a:r>
            <a:r>
              <a:rPr lang="ar-SA" b="1" dirty="0" err="1" smtClean="0"/>
              <a:t>ار</a:t>
            </a:r>
            <a:r>
              <a:rPr lang="ar-SA" b="1" dirty="0" smtClean="0"/>
              <a:t> دەستپێبکەین </a:t>
            </a:r>
            <a:r>
              <a:rPr lang="ar-SA" b="1" dirty="0" err="1" smtClean="0"/>
              <a:t>و</a:t>
            </a:r>
            <a:r>
              <a:rPr lang="ar-SA" b="1" dirty="0" smtClean="0"/>
              <a:t> گۆ</a:t>
            </a:r>
            <a:r>
              <a:rPr lang="ar-SA" b="1" dirty="0" err="1" smtClean="0"/>
              <a:t>رانیی</a:t>
            </a:r>
            <a:r>
              <a:rPr lang="ar-SA" b="1" dirty="0" smtClean="0"/>
              <a:t>ەک</a:t>
            </a:r>
            <a:r>
              <a:rPr lang="ar-SA" b="1" dirty="0" err="1" smtClean="0"/>
              <a:t>انیش</a:t>
            </a:r>
            <a:r>
              <a:rPr lang="ar-SA" b="1" dirty="0" smtClean="0"/>
              <a:t>  پەروەردە</a:t>
            </a:r>
            <a:r>
              <a:rPr lang="ar-SA" b="1" dirty="0" err="1" smtClean="0"/>
              <a:t>یی</a:t>
            </a:r>
            <a:r>
              <a:rPr lang="ar-SA" b="1" dirty="0" smtClean="0"/>
              <a:t> بن.</a:t>
            </a:r>
            <a:r>
              <a:rPr lang="ar-IQ" b="1" baseline="30000" dirty="0" smtClean="0"/>
              <a:t>()</a:t>
            </a:r>
            <a:r>
              <a:rPr lang="ar-IQ" b="1" dirty="0" smtClean="0"/>
              <a:t>.</a:t>
            </a:r>
            <a:endParaRPr lang="en-US" b="1" dirty="0" smtClean="0"/>
          </a:p>
          <a:p>
            <a:pPr algn="r" rtl="1"/>
            <a:r>
              <a:rPr lang="ar-IQ" b="1" dirty="0" smtClean="0"/>
              <a:t>()</a:t>
            </a:r>
            <a:r>
              <a:rPr lang="ar-SA" b="1" dirty="0" smtClean="0"/>
              <a:t> هە</a:t>
            </a:r>
            <a:r>
              <a:rPr lang="ar-SA" b="1" dirty="0" err="1" smtClean="0"/>
              <a:t>مان</a:t>
            </a:r>
            <a:r>
              <a:rPr lang="ar-SA" b="1" dirty="0" smtClean="0"/>
              <a:t> سەرچ</a:t>
            </a:r>
            <a:r>
              <a:rPr lang="ar-SA" b="1" dirty="0" err="1" smtClean="0"/>
              <a:t>او</a:t>
            </a:r>
            <a:r>
              <a:rPr lang="ar-SA" b="1" dirty="0" smtClean="0"/>
              <a:t>ەی پێ</a:t>
            </a:r>
            <a:r>
              <a:rPr lang="ar-SA" b="1" dirty="0" err="1" smtClean="0"/>
              <a:t>شوو</a:t>
            </a:r>
            <a:r>
              <a:rPr lang="ar-IQ" b="1" dirty="0" smtClean="0"/>
              <a:t>ص ٢٩٨.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526</Words>
  <Application>Microsoft Office PowerPoint</Application>
  <PresentationFormat>عرض على الشاشة (3:4)‏</PresentationFormat>
  <Paragraphs>65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  محاضرات  التربية الموسقية   </vt:lpstr>
      <vt:lpstr>یەکەم:ـ تێروانینی سەردەمەکان و زاناکان بۆ پەروەردەی موزیک: </vt:lpstr>
      <vt:lpstr>الشريحة 3</vt:lpstr>
      <vt:lpstr>٢- تێڕوانینی ئەرستۆ بۆ پەروەردەی موزیکی:</vt:lpstr>
      <vt:lpstr>٣- تێڕوانینی ڕۆسۆ لە پەروەردەی موزیک: </vt:lpstr>
      <vt:lpstr>الشريحة 6</vt:lpstr>
      <vt:lpstr>٤- تێڕوانینی بستالۆتزی لە پەروەردەی موزیک: 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Mukaram</dc:creator>
  <cp:lastModifiedBy>Mukaram</cp:lastModifiedBy>
  <cp:revision>12</cp:revision>
  <dcterms:created xsi:type="dcterms:W3CDTF">1979-12-31T21:16:20Z</dcterms:created>
  <dcterms:modified xsi:type="dcterms:W3CDTF">1979-12-31T21:32:20Z</dcterms:modified>
</cp:coreProperties>
</file>