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9" r:id="rId9"/>
    <p:sldId id="268" r:id="rId10"/>
    <p:sldId id="261" r:id="rId11"/>
    <p:sldId id="262" r:id="rId12"/>
    <p:sldId id="263" r:id="rId13"/>
    <p:sldId id="271" r:id="rId14"/>
    <p:sldId id="264" r:id="rId15"/>
    <p:sldId id="270" r:id="rId1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B0DCC2-320E-AE67-10EA-22D0D25A3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F589B4F-0382-F13A-52F2-102BBB2D5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6EBC22-61B5-CE50-CB69-96FCF6C4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DBC2F0-1E34-5F3F-9D92-76770F85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E568ED-E593-1EF4-B4FB-0421E762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854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4D873C-4568-660E-91B7-EDFE2BCDD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576A5E2-BF23-2B06-3090-FD4E58612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3B21AC-892C-4D36-2A1F-FEB87987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7E3246-2005-FE76-2C9F-EA046DC6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A78E80-C66D-357E-388D-019EFFAB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4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51D5A10-7A06-F092-22FD-2F72A3368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485ABA5-150E-78AF-F08D-331D475F8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AA66BD-986B-714E-D432-22196DF8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848355A-A70A-F560-A292-F7F5B80A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6EA908-BD60-43FC-5BCA-479E63E3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83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02886B-6D6A-00BD-498A-1EF1531C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F6BE11-ECFA-70F3-BBC6-A921FEDE0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79C5C7-6CD3-8F75-6F0F-253A4E78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65351B-47BA-BDA5-26AB-5D398AEB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095C61-B0FE-5DF6-C0FF-C121C1D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448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09B9CA-38CB-608D-7B09-49440311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A8D98AE-EC00-A9EC-34CA-19ABD3B26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34941B-712B-81DD-4117-B0E2544C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492E15-81E6-9177-A94C-4048D198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EAD684-E415-976B-9CD7-1FE89848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837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BDEC9F-7E58-4F17-8E17-5631AC2D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21EE5A-A305-8C45-D3A3-F5E3D9923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20C8D2-1012-6C89-2AEA-1FB8055F1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770817F-96E6-2082-7E2A-A42B8CD7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FDB9D8-7988-F882-FAD5-779B4F7E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11383F8-EB98-2F87-8BE6-CD66BC37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0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EDB8B8-555B-9A2B-213A-D95002653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EA16392-3901-77FD-933A-BDC36AA1B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EA09CED-A1B3-4254-8D89-4E2ADB7A5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2C5E3E4-5DEE-532A-238C-DEC7A6315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88C4C0C-B858-2883-45F3-7AA3ACE48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7A8622E-926F-BCC6-DE94-F0E13124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1E6B390-D0B8-1BA7-E871-3A752D5EA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BAE0FC5-D8E2-2AF8-C83C-5766CEF9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690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9CA0DF-ACD7-D7F8-46E6-8D198540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DECDFFB-8799-176E-B529-B8A90BCE3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C6B4479-CD39-BEA5-8533-319CB9A3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93CD00-9C37-D0DA-FE54-D53AD002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034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A5A1475-BF1B-C93B-9457-33AC2520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5A8BAB8-9BC7-088B-DA17-CFD797B0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6530E70-59A3-4DE7-4CEF-938B89CB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762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DC8275-BD2D-C675-EF5F-EFCA83B2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0F211D5-8557-D0E1-DD71-A0A57FED5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244F8ED-9333-A5A5-27E7-B86932302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820E9F2-E0AA-CED9-94E7-2D9A7CF48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F05DFD4-1A3E-9735-7AFE-6299C82F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F16589E-AFC9-1F9B-8178-6E9DBB65D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136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B9D4B7-C984-404D-1045-20D9C4C4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869E0F5-FF06-F560-19C7-8D5D60CD7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87C806C-AABA-D813-CBF9-1005EA419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2D597E8-5072-8C1C-8B5B-3830B4E6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E0F978D-48D2-4761-205B-49EEB7F0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11605F-EF31-4A2D-244D-197A41A0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279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814256F-7E9B-9DE0-09B7-E2E344B4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0D43F42-B5EB-0908-1FEF-D6AEADC5A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B46134-ABDD-C316-C174-F540CB793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F555-7428-43C5-A351-DD7BA0875983}" type="datetimeFigureOut">
              <a:rPr lang="ar-IQ" smtClean="0"/>
              <a:t>06/03/1445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A9D73D-FE2C-6371-EE8C-14AC99A15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FAC0CF-0356-6166-7283-7B7FCB69D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CD13-CA18-4D14-9CA4-96E7811579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52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2EF378-1C55-72AE-6F58-166F3A9D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5561"/>
          </a:xfrm>
        </p:spPr>
        <p:txBody>
          <a:bodyPr>
            <a:normAutofit fontScale="90000"/>
          </a:bodyPr>
          <a:lstStyle/>
          <a:p>
            <a:r>
              <a:rPr lang="ar-IQ" sz="2200" b="1" dirty="0" err="1"/>
              <a:t>وةزارةتي</a:t>
            </a:r>
            <a:r>
              <a:rPr lang="ar-IQ" sz="2200" b="1" dirty="0"/>
              <a:t> </a:t>
            </a:r>
            <a:r>
              <a:rPr lang="ar-IQ" sz="2200" b="1" dirty="0" err="1"/>
              <a:t>خويَندني</a:t>
            </a:r>
            <a:r>
              <a:rPr lang="ar-IQ" sz="2200" b="1" dirty="0"/>
              <a:t> بالَا</a:t>
            </a:r>
            <a:br>
              <a:rPr lang="ar-IQ" sz="2200" b="1" dirty="0"/>
            </a:br>
            <a:r>
              <a:rPr lang="ar-IQ" sz="2200" b="1" dirty="0" err="1"/>
              <a:t>زانكؤي</a:t>
            </a:r>
            <a:r>
              <a:rPr lang="ar-IQ" sz="2200" b="1" dirty="0"/>
              <a:t>: </a:t>
            </a:r>
            <a:r>
              <a:rPr lang="ar-IQ" sz="2200" b="1" dirty="0" err="1"/>
              <a:t>سةلاحةددين</a:t>
            </a:r>
            <a:r>
              <a:rPr lang="ar-IQ" sz="2200" b="1" dirty="0"/>
              <a:t> </a:t>
            </a:r>
            <a:br>
              <a:rPr lang="ar-IQ" sz="2200" b="1" dirty="0"/>
            </a:br>
            <a:r>
              <a:rPr lang="ar-IQ" sz="2200" b="1" dirty="0" err="1"/>
              <a:t>هةوليَرکۆلێژی</a:t>
            </a:r>
            <a:r>
              <a:rPr lang="ar-IQ" sz="2200" b="1" dirty="0"/>
              <a:t> </a:t>
            </a:r>
            <a:r>
              <a:rPr lang="ar-IQ" sz="2200" b="1" dirty="0" err="1"/>
              <a:t>پەروەردەی</a:t>
            </a:r>
            <a:r>
              <a:rPr lang="ar-IQ" sz="2200" b="1" dirty="0"/>
              <a:t> </a:t>
            </a:r>
            <a:r>
              <a:rPr lang="ar-IQ" sz="2200" b="1" dirty="0" err="1"/>
              <a:t>بنەڕەتی</a:t>
            </a:r>
            <a:br>
              <a:rPr lang="ar-IQ" sz="2200" b="1" dirty="0"/>
            </a:br>
            <a:r>
              <a:rPr lang="ar-IQ" sz="2200" b="1" dirty="0" err="1"/>
              <a:t>زانستە</a:t>
            </a:r>
            <a:r>
              <a:rPr lang="ar-IQ" sz="2200" b="1" dirty="0"/>
              <a:t> </a:t>
            </a:r>
            <a:r>
              <a:rPr lang="ar-IQ" sz="2200" b="1" dirty="0" err="1"/>
              <a:t>دەروونی</a:t>
            </a:r>
            <a:r>
              <a:rPr lang="ar-IQ" sz="2200" b="1" dirty="0"/>
              <a:t> و </a:t>
            </a:r>
            <a:r>
              <a:rPr lang="ar-IQ" sz="2200" b="1" dirty="0" err="1"/>
              <a:t>پەروەردەییەکان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53710B-338C-19DC-443E-904AA2F88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2753"/>
            <a:ext cx="10515600" cy="37342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IQ" b="1" dirty="0"/>
          </a:p>
          <a:p>
            <a:pPr marL="0" indent="0" algn="ctr">
              <a:buNone/>
            </a:pPr>
            <a:r>
              <a:rPr lang="ar-IQ" b="1" dirty="0"/>
              <a:t>بابه ت: </a:t>
            </a:r>
            <a:r>
              <a:rPr lang="ar-IQ" b="1" dirty="0" err="1"/>
              <a:t>ڕینمايی</a:t>
            </a:r>
            <a:r>
              <a:rPr lang="ar-IQ" b="1" dirty="0"/>
              <a:t> </a:t>
            </a:r>
            <a:r>
              <a:rPr lang="ar-IQ" b="1" dirty="0" err="1"/>
              <a:t>دەرونی</a:t>
            </a:r>
            <a:r>
              <a:rPr lang="ar-IQ" b="1" dirty="0"/>
              <a:t> مندال</a:t>
            </a:r>
          </a:p>
          <a:p>
            <a:pPr marL="0" indent="0" algn="ctr">
              <a:buNone/>
            </a:pPr>
            <a:r>
              <a:rPr lang="ar-IQ" b="1" dirty="0" err="1"/>
              <a:t>قۆناغی</a:t>
            </a:r>
            <a:r>
              <a:rPr lang="ar-IQ" b="1" dirty="0"/>
              <a:t> </a:t>
            </a:r>
            <a:r>
              <a:rPr lang="ar-IQ" b="1" dirty="0" err="1"/>
              <a:t>دووەم</a:t>
            </a:r>
            <a:endParaRPr lang="ar-IQ" b="1" dirty="0"/>
          </a:p>
          <a:p>
            <a:pPr marL="0" indent="0" algn="ctr">
              <a:buNone/>
            </a:pPr>
            <a:r>
              <a:rPr lang="ar-IQ" b="1" dirty="0" err="1"/>
              <a:t>بەشی</a:t>
            </a:r>
            <a:r>
              <a:rPr lang="ar-IQ" b="1" dirty="0"/>
              <a:t>: </a:t>
            </a:r>
            <a:r>
              <a:rPr lang="ar-IQ" b="1" dirty="0" err="1"/>
              <a:t>باخچەی</a:t>
            </a:r>
            <a:r>
              <a:rPr lang="ar-IQ" b="1" dirty="0"/>
              <a:t> </a:t>
            </a:r>
            <a:r>
              <a:rPr lang="ar-IQ" b="1" dirty="0" err="1"/>
              <a:t>ساوایان</a:t>
            </a:r>
            <a:endParaRPr lang="ar-IQ" b="1" dirty="0"/>
          </a:p>
          <a:p>
            <a:pPr marL="0" indent="0" algn="ctr">
              <a:buNone/>
            </a:pP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ساڵی</a:t>
            </a:r>
            <a:r>
              <a:rPr lang="ar-IQ" b="1" dirty="0"/>
              <a:t> </a:t>
            </a:r>
            <a:r>
              <a:rPr lang="ar-IQ" b="1" dirty="0" err="1"/>
              <a:t>خوێندن</a:t>
            </a:r>
            <a:endParaRPr lang="ar-IQ" b="1" dirty="0"/>
          </a:p>
          <a:p>
            <a:pPr marL="0" indent="0" algn="ctr">
              <a:buNone/>
            </a:pPr>
            <a:r>
              <a:rPr lang="ar-IQ" b="1" dirty="0"/>
              <a:t>٢٠٢٣-٢٠٢٤</a:t>
            </a:r>
          </a:p>
          <a:p>
            <a:pPr marL="0" indent="0" algn="ctr">
              <a:buNone/>
            </a:pPr>
            <a:r>
              <a:rPr lang="ar-IQ" b="1" dirty="0"/>
              <a:t>م0ى. </a:t>
            </a:r>
            <a:r>
              <a:rPr lang="ar-IQ" b="1" dirty="0" err="1"/>
              <a:t>ژيان</a:t>
            </a:r>
            <a:r>
              <a:rPr lang="ar-IQ" b="1" dirty="0"/>
              <a:t> توفيق ميرزا</a:t>
            </a:r>
          </a:p>
          <a:p>
            <a:pPr marL="0" indent="0" algn="ctr">
              <a:buNone/>
            </a:pPr>
            <a:r>
              <a:rPr lang="en-US" b="1" dirty="0" err="1"/>
              <a:t>Zhyan.mirza</a:t>
            </a:r>
            <a:r>
              <a:rPr lang="en-US" b="1" dirty="0"/>
              <a:t> @su.edu.krd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8C924416-1FA1-A823-D045-83775458E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203" y="365124"/>
            <a:ext cx="1951263" cy="15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7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1A5237-7ACE-6AA4-01C1-260622D35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18CADCC-FF49-BCAD-36AD-6549F58C9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u="sng" dirty="0" err="1">
                <a:solidFill>
                  <a:srgbClr val="FF0000"/>
                </a:solidFill>
              </a:rPr>
              <a:t>پێناسەکانی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ڕێنمایی</a:t>
            </a:r>
            <a:r>
              <a:rPr lang="ar-IQ" b="1" u="sng" dirty="0">
                <a:solidFill>
                  <a:srgbClr val="FF0000"/>
                </a:solidFill>
              </a:rPr>
              <a:t>: -4</a:t>
            </a:r>
          </a:p>
          <a:p>
            <a:pPr marL="0" indent="0">
              <a:buNone/>
            </a:pP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ڕێنوێنی</a:t>
            </a:r>
            <a:r>
              <a:rPr lang="ar-IQ" b="1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 err="1"/>
              <a:t>پرۆسەی</a:t>
            </a:r>
            <a:r>
              <a:rPr lang="ar-IQ" b="1" dirty="0"/>
              <a:t> </a:t>
            </a:r>
            <a:r>
              <a:rPr lang="ar-IQ" b="1" dirty="0" err="1"/>
              <a:t>ڕێنماییکردنی</a:t>
            </a:r>
            <a:r>
              <a:rPr lang="ar-IQ" b="1" dirty="0"/>
              <a:t> </a:t>
            </a:r>
            <a:r>
              <a:rPr lang="ar-IQ" b="1" dirty="0" err="1"/>
              <a:t>تاک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ڕێگا</a:t>
            </a:r>
            <a:r>
              <a:rPr lang="ar-IQ" b="1" dirty="0"/>
              <a:t> </a:t>
            </a:r>
            <a:r>
              <a:rPr lang="ar-IQ" b="1" dirty="0" err="1"/>
              <a:t>جیاوازانەی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ڕێگەیانەوە</a:t>
            </a:r>
            <a:r>
              <a:rPr lang="ar-IQ" b="1" dirty="0"/>
              <a:t> </a:t>
            </a:r>
            <a:r>
              <a:rPr lang="ar-IQ" b="1" dirty="0" err="1"/>
              <a:t>دەتوانێت</a:t>
            </a:r>
            <a:r>
              <a:rPr lang="ar-IQ" b="1" dirty="0"/>
              <a:t> توانا و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تواناکانی</a:t>
            </a:r>
            <a:r>
              <a:rPr lang="ar-IQ" b="1" dirty="0"/>
              <a:t> </a:t>
            </a:r>
            <a:r>
              <a:rPr lang="ar-IQ" b="1" dirty="0" err="1"/>
              <a:t>بدۆزێتەوە</a:t>
            </a:r>
            <a:r>
              <a:rPr lang="ar-IQ" b="1" dirty="0"/>
              <a:t> و </a:t>
            </a:r>
            <a:r>
              <a:rPr lang="ar-IQ" b="1" dirty="0" err="1"/>
              <a:t>سوودی</a:t>
            </a:r>
            <a:r>
              <a:rPr lang="ar-IQ" b="1" dirty="0"/>
              <a:t> </a:t>
            </a:r>
            <a:r>
              <a:rPr lang="ar-IQ" b="1" dirty="0" err="1"/>
              <a:t>لێ</a:t>
            </a:r>
            <a:r>
              <a:rPr lang="ar-IQ" b="1" dirty="0"/>
              <a:t> </a:t>
            </a:r>
            <a:r>
              <a:rPr lang="ar-IQ" b="1" dirty="0" err="1"/>
              <a:t>وەربگرێت</a:t>
            </a:r>
            <a:r>
              <a:rPr lang="ar-IQ" b="1" dirty="0"/>
              <a:t> و </a:t>
            </a:r>
            <a:r>
              <a:rPr lang="ar-IQ" b="1" dirty="0" err="1"/>
              <a:t>فێری</a:t>
            </a:r>
            <a:r>
              <a:rPr lang="ar-IQ" b="1" dirty="0"/>
              <a:t> </a:t>
            </a:r>
            <a:r>
              <a:rPr lang="ar-IQ" b="1" dirty="0" err="1"/>
              <a:t>بکات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چی</a:t>
            </a:r>
            <a:r>
              <a:rPr lang="ar-IQ" b="1" dirty="0"/>
              <a:t> </a:t>
            </a:r>
            <a:r>
              <a:rPr lang="ar-IQ" b="1" dirty="0" err="1"/>
              <a:t>وای</a:t>
            </a:r>
            <a:r>
              <a:rPr lang="ar-IQ" b="1" dirty="0"/>
              <a:t> </a:t>
            </a:r>
            <a:r>
              <a:rPr lang="ar-IQ" b="1" dirty="0" err="1"/>
              <a:t>لێدەکات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بەختەوەرترین</a:t>
            </a:r>
            <a:r>
              <a:rPr lang="ar-IQ" b="1" dirty="0"/>
              <a:t> </a:t>
            </a:r>
            <a:r>
              <a:rPr lang="ar-IQ" b="1" dirty="0" err="1"/>
              <a:t>بارودۆخدا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خۆی</a:t>
            </a:r>
            <a:r>
              <a:rPr lang="ar-IQ" b="1" dirty="0"/>
              <a:t> و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کۆمەڵگایە</a:t>
            </a:r>
            <a:r>
              <a:rPr lang="ar-IQ" b="1" dirty="0"/>
              <a:t> </a:t>
            </a:r>
            <a:r>
              <a:rPr lang="ar-IQ" b="1" dirty="0" err="1"/>
              <a:t>بژی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تێیدا</a:t>
            </a:r>
            <a:r>
              <a:rPr lang="ar-IQ" b="1" dirty="0"/>
              <a:t> </a:t>
            </a:r>
            <a:r>
              <a:rPr lang="ar-IQ" b="1" dirty="0" err="1"/>
              <a:t>دەژی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642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73E542-1068-6FB1-6988-3A993014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3EDD0A-E3FC-6ADB-50C6-13C6B8953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/>
              <a:t>- </a:t>
            </a:r>
            <a:r>
              <a:rPr lang="ar-IQ" b="1" u="sng" dirty="0" err="1">
                <a:solidFill>
                  <a:srgbClr val="FF0000"/>
                </a:solidFill>
              </a:rPr>
              <a:t>ڕاوێژکاری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پەروەردەیی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بۆ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منداڵان</a:t>
            </a:r>
            <a:r>
              <a:rPr lang="ar-IQ" b="1" u="sng" dirty="0">
                <a:solidFill>
                  <a:srgbClr val="FF0000"/>
                </a:solidFill>
              </a:rPr>
              <a:t>: </a:t>
            </a:r>
            <a:r>
              <a:rPr lang="ar-IQ" dirty="0" err="1"/>
              <a:t>خزمەتگوزاری</a:t>
            </a:r>
            <a:r>
              <a:rPr lang="ar-IQ" dirty="0"/>
              <a:t> </a:t>
            </a:r>
            <a:r>
              <a:rPr lang="ar-IQ" dirty="0" err="1"/>
              <a:t>ڕاوێژکاری</a:t>
            </a:r>
            <a:r>
              <a:rPr lang="ar-IQ" dirty="0"/>
              <a:t> </a:t>
            </a:r>
            <a:r>
              <a:rPr lang="ar-IQ" dirty="0" err="1"/>
              <a:t>پەروەردەیی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منداڵان</a:t>
            </a:r>
            <a:endParaRPr lang="ar-IQ" dirty="0"/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err="1"/>
              <a:t>دەکەوێتە</a:t>
            </a:r>
            <a:r>
              <a:rPr lang="ar-IQ" dirty="0"/>
              <a:t> </a:t>
            </a:r>
            <a:r>
              <a:rPr lang="ar-IQ" dirty="0" err="1"/>
              <a:t>ژێر</a:t>
            </a:r>
            <a:r>
              <a:rPr lang="ar-IQ" dirty="0"/>
              <a:t> </a:t>
            </a:r>
            <a:r>
              <a:rPr lang="ar-IQ" dirty="0" err="1"/>
              <a:t>خزمەتگوزارییە</a:t>
            </a:r>
            <a:r>
              <a:rPr lang="ar-IQ" dirty="0"/>
              <a:t> </a:t>
            </a:r>
            <a:r>
              <a:rPr lang="ar-IQ" dirty="0" err="1"/>
              <a:t>دەروونی</a:t>
            </a:r>
            <a:r>
              <a:rPr lang="ar-IQ" dirty="0"/>
              <a:t> </a:t>
            </a:r>
            <a:r>
              <a:rPr lang="ar-IQ" dirty="0" err="1"/>
              <a:t>تاکەکەسییەکان</a:t>
            </a:r>
            <a:r>
              <a:rPr lang="ar-IQ" dirty="0"/>
              <a:t>،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بریتین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ڕاوێژکاری</a:t>
            </a:r>
            <a:r>
              <a:rPr lang="ar-IQ" dirty="0"/>
              <a:t>  </a:t>
            </a:r>
          </a:p>
          <a:p>
            <a:pPr marL="0" indent="0" algn="just">
              <a:buNone/>
            </a:pPr>
            <a:r>
              <a:rPr lang="ar-IQ" dirty="0" err="1"/>
              <a:t>دەروونی</a:t>
            </a:r>
            <a:r>
              <a:rPr lang="ar-IQ" dirty="0"/>
              <a:t> و </a:t>
            </a:r>
            <a:r>
              <a:rPr lang="ar-IQ" dirty="0" err="1"/>
              <a:t>ڕاوێژکاری</a:t>
            </a:r>
            <a:r>
              <a:rPr lang="ar-IQ" dirty="0"/>
              <a:t> </a:t>
            </a:r>
            <a:r>
              <a:rPr lang="ar-IQ" dirty="0" err="1"/>
              <a:t>قوتابخانە</a:t>
            </a:r>
            <a:r>
              <a:rPr lang="ar-IQ" dirty="0"/>
              <a:t>، </a:t>
            </a:r>
            <a:r>
              <a:rPr lang="ar-IQ" dirty="0" err="1"/>
              <a:t>بەڵام</a:t>
            </a: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خزمەتگوزارییە</a:t>
            </a:r>
            <a:r>
              <a:rPr lang="ar-IQ" dirty="0"/>
              <a:t> </a:t>
            </a:r>
            <a:r>
              <a:rPr lang="ar-IQ" dirty="0" err="1"/>
              <a:t>پێکهاتە</a:t>
            </a:r>
            <a:r>
              <a:rPr lang="ar-IQ" dirty="0"/>
              <a:t> </a:t>
            </a:r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r>
              <a:rPr lang="ar-IQ" dirty="0"/>
              <a:t>و </a:t>
            </a:r>
            <a:r>
              <a:rPr lang="ar-IQ" dirty="0" err="1"/>
              <a:t>بنەمای</a:t>
            </a:r>
            <a:r>
              <a:rPr lang="ar-IQ" dirty="0"/>
              <a:t> </a:t>
            </a:r>
            <a:r>
              <a:rPr lang="ar-IQ" dirty="0" err="1"/>
              <a:t>تایبەتی</a:t>
            </a:r>
            <a:r>
              <a:rPr lang="ar-IQ" dirty="0"/>
              <a:t> </a:t>
            </a:r>
            <a:r>
              <a:rPr lang="ar-IQ" dirty="0" err="1"/>
              <a:t>خۆی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، </a:t>
            </a:r>
            <a:r>
              <a:rPr lang="ar-IQ" dirty="0" err="1"/>
              <a:t>چونکە</a:t>
            </a:r>
            <a:r>
              <a:rPr lang="ar-IQ" dirty="0"/>
              <a:t> </a:t>
            </a:r>
            <a:r>
              <a:rPr lang="ar-IQ" dirty="0" err="1"/>
              <a:t>مامەڵە</a:t>
            </a:r>
            <a:r>
              <a:rPr lang="ar-IQ" dirty="0"/>
              <a:t> </a:t>
            </a:r>
            <a:r>
              <a:rPr lang="ar-IQ" dirty="0" err="1"/>
              <a:t>لەگەڵ</a:t>
            </a:r>
            <a:r>
              <a:rPr lang="ar-IQ" dirty="0"/>
              <a:t> </a:t>
            </a:r>
            <a:r>
              <a:rPr lang="ar-IQ" dirty="0" err="1"/>
              <a:t>کۆمەڵە</a:t>
            </a:r>
            <a:r>
              <a:rPr lang="ar-IQ" dirty="0"/>
              <a:t> </a:t>
            </a:r>
            <a:r>
              <a:rPr lang="ar-IQ" dirty="0" err="1"/>
              <a:t>تاکێکی</a:t>
            </a:r>
            <a:r>
              <a:rPr lang="ar-IQ" dirty="0"/>
              <a:t> </a:t>
            </a:r>
            <a:r>
              <a:rPr lang="ar-IQ" dirty="0" err="1"/>
              <a:t>دیاریکراو</a:t>
            </a:r>
            <a:r>
              <a:rPr lang="ar-IQ" dirty="0"/>
              <a:t> </a:t>
            </a:r>
            <a:r>
              <a:rPr lang="ar-IQ" dirty="0" err="1"/>
              <a:t>دەکات</a:t>
            </a:r>
            <a:r>
              <a:rPr lang="ar-IQ" dirty="0"/>
              <a:t>، </a:t>
            </a:r>
          </a:p>
          <a:p>
            <a:pPr marL="0" indent="0" algn="just">
              <a:buNone/>
            </a:pPr>
            <a:r>
              <a:rPr lang="ar-IQ" dirty="0" err="1"/>
              <a:t>کمنداڵی</a:t>
            </a:r>
            <a:r>
              <a:rPr lang="ar-IQ" dirty="0"/>
              <a:t>... </a:t>
            </a:r>
            <a:r>
              <a:rPr lang="ar-IQ" dirty="0" err="1"/>
              <a:t>تەمەنی</a:t>
            </a:r>
            <a:r>
              <a:rPr lang="ar-IQ" dirty="0"/>
              <a:t>  </a:t>
            </a:r>
            <a:r>
              <a:rPr lang="ar-IQ" dirty="0" err="1"/>
              <a:t>پێش</a:t>
            </a:r>
            <a:r>
              <a:rPr lang="ar-IQ" dirty="0"/>
              <a:t> </a:t>
            </a:r>
            <a:r>
              <a:rPr lang="ar-IQ" dirty="0" err="1"/>
              <a:t>قوتابخانە</a:t>
            </a:r>
            <a:r>
              <a:rPr lang="ar-IQ" dirty="0"/>
              <a:t>.  </a:t>
            </a:r>
            <a:r>
              <a:rPr lang="ar-IQ" dirty="0" err="1"/>
              <a:t>باخچەی</a:t>
            </a:r>
            <a:r>
              <a:rPr lang="ar-IQ" dirty="0"/>
              <a:t> </a:t>
            </a:r>
            <a:r>
              <a:rPr lang="ar-IQ" dirty="0" err="1"/>
              <a:t>ساوایان</a:t>
            </a:r>
            <a:r>
              <a:rPr lang="ar-IQ" dirty="0"/>
              <a:t> </a:t>
            </a:r>
            <a:r>
              <a:rPr lang="ar-IQ" dirty="0" err="1"/>
              <a:t>هەموو</a:t>
            </a:r>
            <a:r>
              <a:rPr lang="ar-IQ" dirty="0"/>
              <a:t> </a:t>
            </a:r>
            <a:r>
              <a:rPr lang="ar-IQ" dirty="0" err="1"/>
              <a:t>منداڵێک</a:t>
            </a:r>
            <a:r>
              <a:rPr lang="ar-IQ" dirty="0"/>
              <a:t> </a:t>
            </a:r>
            <a:r>
              <a:rPr lang="ar-IQ" dirty="0" err="1"/>
              <a:t>دەگرێتەوە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تەمەنی</a:t>
            </a:r>
            <a:r>
              <a:rPr lang="ar-IQ" dirty="0"/>
              <a:t> </a:t>
            </a:r>
          </a:p>
          <a:p>
            <a:pPr marL="0" indent="0" algn="just">
              <a:buNone/>
            </a:pP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نێوان</a:t>
            </a:r>
            <a:r>
              <a:rPr lang="ar-IQ" dirty="0"/>
              <a:t> </a:t>
            </a:r>
            <a:r>
              <a:rPr lang="ar-IQ" dirty="0" err="1"/>
              <a:t>سێ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 </a:t>
            </a:r>
            <a:r>
              <a:rPr lang="ar-IQ" dirty="0" err="1"/>
              <a:t>شەش</a:t>
            </a:r>
            <a:r>
              <a:rPr lang="ar-IQ" dirty="0"/>
              <a:t> </a:t>
            </a:r>
            <a:r>
              <a:rPr lang="ar-IQ" dirty="0" err="1"/>
              <a:t>ساڵدایە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718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90B675-2D82-BF80-A672-42B425739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E871E4-9424-9211-C94B-2399967A6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b="1" u="sng" dirty="0" err="1">
                <a:solidFill>
                  <a:srgbClr val="FF0000"/>
                </a:solidFill>
              </a:rPr>
              <a:t>ڕاوێژکاری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دەروونی</a:t>
            </a:r>
            <a:r>
              <a:rPr lang="ar-IQ" b="1" u="sng" dirty="0">
                <a:solidFill>
                  <a:srgbClr val="FF0000"/>
                </a:solidFill>
              </a:rPr>
              <a:t>: </a:t>
            </a:r>
            <a:r>
              <a:rPr lang="ar-IQ" b="1" dirty="0" err="1"/>
              <a:t>یارمەتیدانی</a:t>
            </a:r>
            <a:r>
              <a:rPr lang="ar-IQ" b="1" dirty="0"/>
              <a:t> </a:t>
            </a:r>
            <a:r>
              <a:rPr lang="ar-IQ" b="1" dirty="0" err="1"/>
              <a:t>منداڵە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تێرکردنی</a:t>
            </a:r>
            <a:r>
              <a:rPr lang="ar-IQ" b="1" dirty="0"/>
              <a:t> </a:t>
            </a:r>
            <a:r>
              <a:rPr lang="ar-IQ" b="1" dirty="0" err="1"/>
              <a:t>پێداویستییەکانی</a:t>
            </a:r>
            <a:r>
              <a:rPr lang="ar-IQ" b="1" dirty="0"/>
              <a:t> و </a:t>
            </a:r>
            <a:r>
              <a:rPr lang="ar-IQ" b="1" dirty="0" err="1"/>
              <a:t>بەکارهێنانی</a:t>
            </a:r>
            <a:r>
              <a:rPr lang="ar-IQ" b="1" dirty="0"/>
              <a:t> توانا </a:t>
            </a:r>
            <a:r>
              <a:rPr lang="ar-IQ" b="1" dirty="0" err="1"/>
              <a:t>وتواناکانی</a:t>
            </a:r>
            <a:r>
              <a:rPr lang="ar-IQ" b="1" dirty="0"/>
              <a:t> </a:t>
            </a:r>
            <a:r>
              <a:rPr lang="ar-IQ" b="1" dirty="0" err="1"/>
              <a:t>بەشێوەیەک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دەوروبەرەکەیدا</a:t>
            </a:r>
            <a:r>
              <a:rPr lang="ar-IQ" b="1" dirty="0"/>
              <a:t> </a:t>
            </a:r>
            <a:r>
              <a:rPr lang="ar-IQ" b="1" dirty="0" err="1"/>
              <a:t>بگونجێت</a:t>
            </a:r>
            <a:r>
              <a:rPr lang="ar-IQ" b="1" dirty="0"/>
              <a:t> و </a:t>
            </a:r>
            <a:r>
              <a:rPr lang="ar-IQ" b="1" dirty="0" err="1"/>
              <a:t>بەختەوەری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کۆمەڵگادا</a:t>
            </a:r>
            <a:r>
              <a:rPr lang="ar-IQ" b="1" dirty="0"/>
              <a:t>  </a:t>
            </a:r>
            <a:r>
              <a:rPr lang="ar-IQ" b="1" dirty="0" err="1"/>
              <a:t>بژی</a:t>
            </a:r>
            <a:r>
              <a:rPr lang="ar-IQ" b="1" dirty="0"/>
              <a:t>،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پرۆسەیەکی</a:t>
            </a:r>
            <a:r>
              <a:rPr lang="ar-IQ" b="1" dirty="0"/>
              <a:t> </a:t>
            </a:r>
            <a:r>
              <a:rPr lang="ar-IQ" b="1" dirty="0" err="1"/>
              <a:t>کارلێککردنە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>
                <a:solidFill>
                  <a:srgbClr val="FF0000"/>
                </a:solidFill>
              </a:rPr>
              <a:t>لە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نێوان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ڕاوێژکار</a:t>
            </a:r>
            <a:r>
              <a:rPr lang="ar-IQ" b="1" dirty="0">
                <a:solidFill>
                  <a:srgbClr val="FF0000"/>
                </a:solidFill>
              </a:rPr>
              <a:t> و </a:t>
            </a:r>
            <a:r>
              <a:rPr lang="ar-IQ" b="1" dirty="0" err="1">
                <a:solidFill>
                  <a:srgbClr val="FF0000"/>
                </a:solidFill>
              </a:rPr>
              <a:t>منداڵداڕ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وودەدات</a:t>
            </a:r>
            <a:r>
              <a:rPr lang="ar-IQ" b="1" dirty="0">
                <a:solidFill>
                  <a:srgbClr val="FF0000"/>
                </a:solidFill>
              </a:rPr>
              <a:t> و </a:t>
            </a:r>
            <a:r>
              <a:rPr lang="ar-IQ" b="1" dirty="0" err="1">
                <a:solidFill>
                  <a:srgbClr val="FF0000"/>
                </a:solidFill>
              </a:rPr>
              <a:t>سێ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کەس</a:t>
            </a:r>
            <a:r>
              <a:rPr lang="ar-IQ" b="1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ar-IQ" b="1" dirty="0" err="1">
                <a:solidFill>
                  <a:srgbClr val="FF0000"/>
                </a:solidFill>
              </a:rPr>
              <a:t>لەخۆدەگرێت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هەنگاوەکان</a:t>
            </a:r>
            <a:r>
              <a:rPr lang="ar-IQ" b="1" dirty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7051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B8EF16-63B3-70FE-3C51-C1F98B46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6A7E5C-6B97-B6D5-7CF9-ADCA92547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u="sng" dirty="0" err="1">
                <a:solidFill>
                  <a:srgbClr val="FF0000"/>
                </a:solidFill>
              </a:rPr>
              <a:t>لە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نێوان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ڕاوێژکار</a:t>
            </a:r>
            <a:r>
              <a:rPr lang="ar-IQ" b="1" u="sng" dirty="0">
                <a:solidFill>
                  <a:srgbClr val="FF0000"/>
                </a:solidFill>
              </a:rPr>
              <a:t> و </a:t>
            </a:r>
            <a:r>
              <a:rPr lang="ar-IQ" b="1" u="sng" dirty="0" err="1">
                <a:solidFill>
                  <a:srgbClr val="FF0000"/>
                </a:solidFill>
              </a:rPr>
              <a:t>منداڵدا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ڕوودەدات</a:t>
            </a:r>
            <a:r>
              <a:rPr lang="ar-IQ" b="1" u="sng" dirty="0">
                <a:solidFill>
                  <a:srgbClr val="FF0000"/>
                </a:solidFill>
              </a:rPr>
              <a:t> و </a:t>
            </a:r>
            <a:r>
              <a:rPr lang="ar-IQ" b="1" u="sng" dirty="0" err="1">
                <a:solidFill>
                  <a:srgbClr val="FF0000"/>
                </a:solidFill>
              </a:rPr>
              <a:t>سێ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کەس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لەخۆدەگرێت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هەنگاوەکان</a:t>
            </a:r>
            <a:r>
              <a:rPr lang="ar-IQ" b="1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1- </a:t>
            </a:r>
            <a:r>
              <a:rPr lang="ar-IQ" b="1" dirty="0" err="1"/>
              <a:t>پڕۆسەی</a:t>
            </a:r>
            <a:r>
              <a:rPr lang="ar-IQ" b="1" dirty="0"/>
              <a:t> </a:t>
            </a:r>
            <a:r>
              <a:rPr lang="ar-IQ" b="1" dirty="0" err="1"/>
              <a:t>کارلێککردن</a:t>
            </a:r>
            <a:r>
              <a:rPr lang="ar-IQ" b="1" dirty="0"/>
              <a:t> و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کەسایەتی</a:t>
            </a:r>
            <a:r>
              <a:rPr lang="ar-IQ" b="1" dirty="0"/>
              <a:t> </a:t>
            </a:r>
            <a:r>
              <a:rPr lang="ar-IQ" b="1" dirty="0" err="1"/>
              <a:t>یەکێکیانەوە</a:t>
            </a:r>
            <a:r>
              <a:rPr lang="ar-IQ" b="1" dirty="0"/>
              <a:t> </a:t>
            </a:r>
            <a:r>
              <a:rPr lang="ar-IQ" b="1" dirty="0" err="1"/>
              <a:t>ڕوودەدات</a:t>
            </a:r>
            <a:r>
              <a:rPr lang="ar-IQ" b="1" dirty="0"/>
              <a:t> </a:t>
            </a:r>
            <a:r>
              <a:rPr lang="ar-IQ" b="1" dirty="0" err="1"/>
              <a:t>ڕێنیشاندەر</a:t>
            </a:r>
            <a:r>
              <a:rPr lang="ar-IQ" b="1" dirty="0"/>
              <a:t> و </a:t>
            </a:r>
            <a:r>
              <a:rPr lang="ar-IQ" b="1" dirty="0" err="1"/>
              <a:t>ئەوی</a:t>
            </a:r>
            <a:r>
              <a:rPr lang="ar-IQ" b="1" dirty="0"/>
              <a:t> </a:t>
            </a:r>
            <a:r>
              <a:rPr lang="ar-IQ" b="1" dirty="0" err="1"/>
              <a:t>تریان</a:t>
            </a:r>
            <a:r>
              <a:rPr lang="ar-IQ" b="1" dirty="0"/>
              <a:t> </a:t>
            </a:r>
            <a:r>
              <a:rPr lang="ar-IQ" b="1" dirty="0" err="1"/>
              <a:t>منداڵە</a:t>
            </a:r>
            <a:r>
              <a:rPr lang="ar-IQ" b="1" dirty="0"/>
              <a:t>.</a:t>
            </a:r>
          </a:p>
          <a:p>
            <a:pPr marL="0" indent="0">
              <a:buNone/>
            </a:pPr>
            <a:r>
              <a:rPr lang="ar-IQ" b="1" dirty="0"/>
              <a:t> </a:t>
            </a:r>
          </a:p>
          <a:p>
            <a:pPr marL="0" indent="0">
              <a:buNone/>
            </a:pPr>
            <a:r>
              <a:rPr lang="ar-IQ" b="1" dirty="0"/>
              <a:t>2-- </a:t>
            </a:r>
            <a:r>
              <a:rPr lang="ar-IQ" b="1" dirty="0" err="1"/>
              <a:t>ئەم</a:t>
            </a:r>
            <a:r>
              <a:rPr lang="ar-IQ" b="1" dirty="0"/>
              <a:t> </a:t>
            </a:r>
            <a:r>
              <a:rPr lang="ar-IQ" b="1" dirty="0" err="1"/>
              <a:t>کارلێکە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وەرگرتنی</a:t>
            </a:r>
            <a:r>
              <a:rPr lang="ar-IQ" b="1" dirty="0"/>
              <a:t> </a:t>
            </a:r>
            <a:r>
              <a:rPr lang="ar-IQ" b="1" dirty="0" err="1"/>
              <a:t>شێوازێکی</a:t>
            </a:r>
            <a:r>
              <a:rPr lang="ar-IQ" b="1" dirty="0"/>
              <a:t> </a:t>
            </a:r>
            <a:r>
              <a:rPr lang="ar-IQ" b="1" dirty="0" err="1"/>
              <a:t>تەکنیکی</a:t>
            </a:r>
            <a:r>
              <a:rPr lang="ar-IQ" b="1" dirty="0"/>
              <a:t> </a:t>
            </a:r>
            <a:r>
              <a:rPr lang="ar-IQ" b="1" dirty="0" err="1"/>
              <a:t>متمانەپێکراو</a:t>
            </a:r>
            <a:r>
              <a:rPr lang="ar-IQ" b="1" dirty="0"/>
              <a:t> </a:t>
            </a:r>
            <a:r>
              <a:rPr lang="ar-IQ" b="1" dirty="0" err="1"/>
              <a:t>ڕوودەدات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3 - </a:t>
            </a:r>
            <a:r>
              <a:rPr lang="ar-IQ" b="1" dirty="0" err="1"/>
              <a:t>ئەم</a:t>
            </a:r>
            <a:r>
              <a:rPr lang="ar-IQ" b="1" dirty="0"/>
              <a:t> </a:t>
            </a:r>
            <a:r>
              <a:rPr lang="ar-IQ" b="1" dirty="0" err="1"/>
              <a:t>کارلێکە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نێوان</a:t>
            </a:r>
            <a:r>
              <a:rPr lang="ar-IQ" b="1" dirty="0"/>
              <a:t> </a:t>
            </a:r>
            <a:r>
              <a:rPr lang="ar-IQ" b="1" dirty="0" err="1"/>
              <a:t>ڕاوێژکار</a:t>
            </a:r>
            <a:r>
              <a:rPr lang="ar-IQ" b="1" dirty="0"/>
              <a:t> و </a:t>
            </a:r>
            <a:r>
              <a:rPr lang="ar-IQ" b="1" dirty="0" err="1"/>
              <a:t>منداڵدا</a:t>
            </a:r>
            <a:r>
              <a:rPr lang="ar-IQ" b="1" dirty="0"/>
              <a:t> </a:t>
            </a:r>
            <a:r>
              <a:rPr lang="ar-IQ" b="1" dirty="0" err="1"/>
              <a:t>دەست</a:t>
            </a:r>
            <a:r>
              <a:rPr lang="ar-IQ" b="1" dirty="0"/>
              <a:t> </a:t>
            </a:r>
            <a:r>
              <a:rPr lang="ar-IQ" b="1" dirty="0" err="1"/>
              <a:t>پێدەکات</a:t>
            </a:r>
            <a:r>
              <a:rPr lang="ar-IQ" b="1" dirty="0"/>
              <a:t> </a:t>
            </a:r>
            <a:r>
              <a:rPr lang="ar-IQ" b="1" dirty="0" err="1"/>
              <a:t>وەک</a:t>
            </a:r>
            <a:r>
              <a:rPr lang="ar-IQ" b="1" dirty="0"/>
              <a:t> </a:t>
            </a:r>
            <a:r>
              <a:rPr lang="ar-IQ" b="1" dirty="0" err="1"/>
              <a:t>ئامانجێکی</a:t>
            </a:r>
            <a:r>
              <a:rPr lang="ar-IQ" b="1" dirty="0"/>
              <a:t> </a:t>
            </a:r>
            <a:r>
              <a:rPr lang="ar-IQ" b="1" dirty="0" err="1"/>
              <a:t>سەرەکی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ئاسانکاری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ڕوودانی</a:t>
            </a:r>
            <a:r>
              <a:rPr lang="ar-IQ" b="1" dirty="0"/>
              <a:t> </a:t>
            </a:r>
            <a:r>
              <a:rPr lang="ar-IQ" b="1" dirty="0" err="1"/>
              <a:t>گۆڕانی</a:t>
            </a:r>
            <a:r>
              <a:rPr lang="ar-IQ" b="1" dirty="0"/>
              <a:t> </a:t>
            </a:r>
            <a:r>
              <a:rPr lang="ar-IQ" b="1" dirty="0" err="1"/>
              <a:t>ڕەفتار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لایەن</a:t>
            </a:r>
            <a:r>
              <a:rPr lang="ar-IQ" b="1" dirty="0"/>
              <a:t> </a:t>
            </a:r>
            <a:r>
              <a:rPr lang="ar-IQ" b="1" dirty="0" err="1"/>
              <a:t>کارەکەوە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629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DA50DF-9950-6928-08D8-7400F883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3527726-0EC0-087E-8F76-96B1E7494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b="1" u="sng" dirty="0" err="1">
                <a:solidFill>
                  <a:srgbClr val="FF0000"/>
                </a:solidFill>
              </a:rPr>
              <a:t>تایبەتمەندییەکانی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ڕێبەری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پەروەردەیی</a:t>
            </a:r>
            <a:r>
              <a:rPr lang="ar-IQ" b="1" u="sng" dirty="0">
                <a:solidFill>
                  <a:srgbClr val="FF0000"/>
                </a:solidFill>
              </a:rPr>
              <a:t>: -6</a:t>
            </a:r>
          </a:p>
          <a:p>
            <a:pPr marL="0" indent="0" algn="just">
              <a:buNone/>
            </a:pP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تایبەتمەندیەکانی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ڕێنمایی</a:t>
            </a:r>
            <a:r>
              <a:rPr lang="ar-IQ" b="1" u="sng" dirty="0">
                <a:solidFill>
                  <a:srgbClr val="FF0000"/>
                </a:solidFill>
              </a:rPr>
              <a:t>: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 </a:t>
            </a:r>
            <a:r>
              <a:rPr lang="ar-IQ" b="1" dirty="0" err="1"/>
              <a:t>تایبەتمەندبوون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دەروونیدا</a:t>
            </a:r>
            <a:r>
              <a:rPr lang="ar-IQ" b="1" dirty="0"/>
              <a:t> </a:t>
            </a:r>
            <a:r>
              <a:rPr lang="ar-IQ" b="1" dirty="0" err="1"/>
              <a:t>مەرجێکی</a:t>
            </a:r>
            <a:r>
              <a:rPr lang="ar-IQ" b="1" dirty="0"/>
              <a:t> </a:t>
            </a:r>
            <a:r>
              <a:rPr lang="ar-IQ" b="1" dirty="0" err="1"/>
              <a:t>سەرەکییە</a:t>
            </a:r>
            <a:r>
              <a:rPr lang="ar-IQ" b="1" dirty="0"/>
              <a:t> </a:t>
            </a:r>
            <a:r>
              <a:rPr lang="ar-IQ" b="1" dirty="0" err="1"/>
              <a:t>لەم</a:t>
            </a:r>
            <a:r>
              <a:rPr lang="ar-IQ" b="1" dirty="0"/>
              <a:t> </a:t>
            </a:r>
            <a:r>
              <a:rPr lang="ar-IQ" b="1" dirty="0" err="1"/>
              <a:t>سەردەمەدا</a:t>
            </a:r>
            <a:r>
              <a:rPr lang="ar-IQ" b="1" dirty="0"/>
              <a:t>،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r>
              <a:rPr lang="ar-IQ" b="1" dirty="0" err="1"/>
              <a:t>لەبەرچاوگرتنی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گۆڕانکارییە</a:t>
            </a:r>
            <a:r>
              <a:rPr lang="ar-IQ" b="1" dirty="0"/>
              <a:t> </a:t>
            </a:r>
            <a:r>
              <a:rPr lang="ar-IQ" b="1" dirty="0" err="1"/>
              <a:t>کۆمەڵایەتی</a:t>
            </a:r>
            <a:r>
              <a:rPr lang="ar-IQ" b="1" dirty="0"/>
              <a:t> و </a:t>
            </a:r>
            <a:r>
              <a:rPr lang="ar-IQ" b="1" dirty="0" err="1"/>
              <a:t>ئابووری</a:t>
            </a:r>
            <a:r>
              <a:rPr lang="ar-IQ" b="1" dirty="0"/>
              <a:t> و </a:t>
            </a:r>
            <a:r>
              <a:rPr lang="ar-IQ" b="1" dirty="0" err="1"/>
              <a:t>کولتوورییە</a:t>
            </a:r>
            <a:r>
              <a:rPr lang="ar-IQ" b="1" dirty="0"/>
              <a:t> </a:t>
            </a:r>
            <a:r>
              <a:rPr lang="ar-IQ" b="1" dirty="0" err="1"/>
              <a:t>جۆراوجۆرانەی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r>
              <a:rPr lang="ar-IQ" b="1" dirty="0" err="1"/>
              <a:t>کۆمەڵگاکان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</a:t>
            </a:r>
            <a:r>
              <a:rPr lang="ar-IQ" b="1" dirty="0" err="1"/>
              <a:t>تایبەتی</a:t>
            </a:r>
            <a:r>
              <a:rPr lang="ar-IQ" b="1" dirty="0"/>
              <a:t> </a:t>
            </a:r>
            <a:r>
              <a:rPr lang="ar-IQ" b="1" dirty="0" err="1"/>
              <a:t>پێیدا</a:t>
            </a:r>
            <a:r>
              <a:rPr lang="ar-IQ" b="1" dirty="0"/>
              <a:t> </a:t>
            </a:r>
            <a:r>
              <a:rPr lang="ar-IQ" b="1" dirty="0" err="1"/>
              <a:t>تێدەپەڕن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بوونەتە</a:t>
            </a:r>
            <a:r>
              <a:rPr lang="ar-IQ" b="1" dirty="0"/>
              <a:t> </a:t>
            </a:r>
            <a:r>
              <a:rPr lang="ar-IQ" b="1" dirty="0" err="1"/>
              <a:t>هۆی</a:t>
            </a:r>
            <a:r>
              <a:rPr lang="ar-IQ" b="1" dirty="0"/>
              <a:t> </a:t>
            </a:r>
            <a:r>
              <a:rPr lang="ar-IQ" b="1" dirty="0" err="1"/>
              <a:t>سەرهەڵدانی</a:t>
            </a:r>
            <a:r>
              <a:rPr lang="ar-IQ" b="1" dirty="0"/>
              <a:t> </a:t>
            </a:r>
            <a:r>
              <a:rPr lang="ar-IQ" b="1" dirty="0" err="1"/>
              <a:t>هەندێک</a:t>
            </a:r>
            <a:r>
              <a:rPr lang="ar-IQ" b="1" dirty="0"/>
              <a:t> </a:t>
            </a:r>
            <a:r>
              <a:rPr lang="ar-IQ" b="1" dirty="0" err="1"/>
              <a:t>کێشەی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r>
              <a:rPr lang="ar-IQ" b="1" dirty="0" err="1"/>
              <a:t>دەروونی</a:t>
            </a:r>
            <a:r>
              <a:rPr lang="ar-IQ" b="1" dirty="0"/>
              <a:t> و </a:t>
            </a:r>
            <a:r>
              <a:rPr lang="ar-IQ" b="1" dirty="0" err="1"/>
              <a:t>کۆمەڵایەتی</a:t>
            </a:r>
            <a:r>
              <a:rPr lang="ar-IQ" b="1" dirty="0"/>
              <a:t>، </a:t>
            </a:r>
          </a:p>
        </p:txBody>
      </p:sp>
    </p:spTree>
    <p:extLst>
      <p:ext uri="{BB962C8B-B14F-4D97-AF65-F5344CB8AC3E}">
        <p14:creationId xmlns:p14="http://schemas.microsoft.com/office/powerpoint/2010/main" val="403555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4AA785-6DDF-6E2A-5898-9513B30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541098-F78B-FE8C-5CF1-5AE725B21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err="1"/>
              <a:t>ئەمەش</a:t>
            </a:r>
            <a:r>
              <a:rPr lang="ar-IQ" b="1" dirty="0"/>
              <a:t> </a:t>
            </a:r>
            <a:r>
              <a:rPr lang="ar-IQ" b="1" dirty="0" err="1"/>
              <a:t>داوای</a:t>
            </a:r>
            <a:r>
              <a:rPr lang="ar-IQ" b="1" dirty="0"/>
              <a:t> </a:t>
            </a:r>
            <a:r>
              <a:rPr lang="ar-IQ" b="1" dirty="0" err="1"/>
              <a:t>بوونی</a:t>
            </a:r>
            <a:r>
              <a:rPr lang="ar-IQ" b="1" dirty="0"/>
              <a:t> </a:t>
            </a:r>
            <a:r>
              <a:rPr lang="ar-IQ" b="1" dirty="0" err="1"/>
              <a:t>کەسێکی</a:t>
            </a:r>
            <a:r>
              <a:rPr lang="ar-IQ" b="1" dirty="0"/>
              <a:t> </a:t>
            </a:r>
            <a:r>
              <a:rPr lang="ar-IQ" b="1" dirty="0" err="1"/>
              <a:t>پسپۆڕ</a:t>
            </a:r>
            <a:r>
              <a:rPr lang="ar-IQ" b="1" dirty="0"/>
              <a:t> </a:t>
            </a:r>
            <a:r>
              <a:rPr lang="ar-IQ" b="1" dirty="0" err="1"/>
              <a:t>دەکات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هاوکار</a:t>
            </a:r>
            <a:r>
              <a:rPr lang="ar-IQ" b="1" dirty="0"/>
              <a:t> </a:t>
            </a:r>
            <a:r>
              <a:rPr lang="ar-IQ" b="1" dirty="0" err="1"/>
              <a:t>بێت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تاکانەی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ڕووبەڕووی</a:t>
            </a:r>
            <a:endParaRPr lang="ar-IQ" b="1" dirty="0"/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b="1" dirty="0" err="1"/>
              <a:t>ئەم</a:t>
            </a:r>
            <a:r>
              <a:rPr lang="ar-IQ" b="1" dirty="0"/>
              <a:t> </a:t>
            </a:r>
            <a:r>
              <a:rPr lang="ar-IQ" b="1" dirty="0" err="1"/>
              <a:t>جۆرە</a:t>
            </a:r>
            <a:r>
              <a:rPr lang="ar-IQ" b="1" dirty="0"/>
              <a:t> </a:t>
            </a:r>
            <a:r>
              <a:rPr lang="ar-IQ" b="1" dirty="0" err="1"/>
              <a:t>کێشانە</a:t>
            </a:r>
            <a:r>
              <a:rPr lang="ar-IQ" b="1" dirty="0"/>
              <a:t> </a:t>
            </a:r>
            <a:r>
              <a:rPr lang="ar-IQ" b="1" dirty="0" err="1"/>
              <a:t>دەبنەوە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مامەڵەکردن</a:t>
            </a:r>
            <a:r>
              <a:rPr lang="ar-IQ" b="1" dirty="0"/>
              <a:t> </a:t>
            </a:r>
            <a:r>
              <a:rPr lang="ar-IQ" b="1" dirty="0" err="1"/>
              <a:t>لەگەڵ</a:t>
            </a:r>
            <a:r>
              <a:rPr lang="ar-IQ" b="1" dirty="0"/>
              <a:t> </a:t>
            </a:r>
            <a:r>
              <a:rPr lang="ar-IQ" b="1" dirty="0" err="1"/>
              <a:t>کێشەکانیان</a:t>
            </a:r>
            <a:r>
              <a:rPr lang="ar-IQ" b="1" dirty="0"/>
              <a:t> و </a:t>
            </a:r>
            <a:r>
              <a:rPr lang="ar-IQ" b="1" dirty="0" err="1"/>
              <a:t>زاڵبوون</a:t>
            </a:r>
            <a:r>
              <a:rPr lang="ar-IQ" b="1" dirty="0"/>
              <a:t> </a:t>
            </a:r>
            <a:r>
              <a:rPr lang="ar-IQ" b="1" dirty="0" err="1"/>
              <a:t>بەسەریاندا</a:t>
            </a:r>
            <a:r>
              <a:rPr lang="ar-IQ" b="1" dirty="0"/>
              <a:t>، </a:t>
            </a:r>
            <a:r>
              <a:rPr lang="ar-IQ" b="1" dirty="0" err="1"/>
              <a:t>لەوانە</a:t>
            </a:r>
            <a:r>
              <a:rPr lang="ar-IQ" b="1" dirty="0"/>
              <a:t>: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زانیاری</a:t>
            </a:r>
            <a:r>
              <a:rPr lang="ar-IQ" b="1" dirty="0"/>
              <a:t> و </a:t>
            </a:r>
            <a:r>
              <a:rPr lang="ar-IQ" b="1" dirty="0" err="1"/>
              <a:t>ئەزموون</a:t>
            </a:r>
            <a:r>
              <a:rPr lang="ar-IQ" b="1" dirty="0"/>
              <a:t> و </a:t>
            </a:r>
            <a:r>
              <a:rPr lang="ar-IQ" b="1" dirty="0" err="1"/>
              <a:t>لێهاتوویی</a:t>
            </a:r>
            <a:r>
              <a:rPr lang="ar-IQ" b="1" dirty="0"/>
              <a:t> و </a:t>
            </a:r>
            <a:r>
              <a:rPr lang="ar-IQ" b="1" dirty="0" err="1"/>
              <a:t>تایبەتمەندییە</a:t>
            </a:r>
            <a:r>
              <a:rPr lang="ar-IQ" b="1" dirty="0"/>
              <a:t> </a:t>
            </a:r>
            <a:r>
              <a:rPr lang="ar-IQ" b="1" dirty="0" err="1"/>
              <a:t>کەسییەکانی</a:t>
            </a:r>
            <a:r>
              <a:rPr lang="ar-IQ" b="1" dirty="0"/>
              <a:t> </a:t>
            </a:r>
            <a:r>
              <a:rPr lang="ar-IQ" b="1" dirty="0" err="1"/>
              <a:t>هەیە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شایستەی</a:t>
            </a:r>
            <a:r>
              <a:rPr lang="ar-IQ" b="1" dirty="0"/>
              <a:t> </a:t>
            </a:r>
            <a:r>
              <a:rPr lang="ar-IQ" b="1" dirty="0" err="1"/>
              <a:t>ئەوە</a:t>
            </a:r>
            <a:r>
              <a:rPr lang="ar-IQ" b="1" dirty="0"/>
              <a:t> 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err="1"/>
              <a:t>دەکات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ئەم</a:t>
            </a:r>
            <a:r>
              <a:rPr lang="ar-IQ" b="1" dirty="0"/>
              <a:t> </a:t>
            </a:r>
            <a:r>
              <a:rPr lang="ar-IQ" b="1" dirty="0" err="1"/>
              <a:t>ڕۆڵە</a:t>
            </a:r>
            <a:r>
              <a:rPr lang="ar-IQ" b="1" dirty="0"/>
              <a:t> </a:t>
            </a:r>
            <a:r>
              <a:rPr lang="ar-IQ" b="1" dirty="0" err="1"/>
              <a:t>بگێڕێت</a:t>
            </a:r>
            <a:r>
              <a:rPr lang="ar-IQ" b="1" dirty="0">
                <a:solidFill>
                  <a:srgbClr val="FF0000"/>
                </a:solidFill>
              </a:rPr>
              <a:t>، </a:t>
            </a:r>
            <a:r>
              <a:rPr lang="ar-IQ" b="1" dirty="0" err="1">
                <a:solidFill>
                  <a:srgbClr val="FF0000"/>
                </a:solidFill>
              </a:rPr>
              <a:t>گرنگترینی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ئەم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تایبەتمەندییانە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بریتین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لە</a:t>
            </a:r>
            <a:r>
              <a:rPr lang="ar-IQ" b="1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4557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8EC136-2326-01DE-0275-186E145E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821F00-CB56-9AF0-B0A9-AF7E68366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6600" u="sng" dirty="0">
                <a:solidFill>
                  <a:srgbClr val="FF0000"/>
                </a:solidFill>
              </a:rPr>
              <a:t>المحاضرة الاولى</a:t>
            </a:r>
          </a:p>
        </p:txBody>
      </p:sp>
    </p:spTree>
    <p:extLst>
      <p:ext uri="{BB962C8B-B14F-4D97-AF65-F5344CB8AC3E}">
        <p14:creationId xmlns:p14="http://schemas.microsoft.com/office/powerpoint/2010/main" val="278221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F1AE93-3FA7-84CB-CBB0-0A47E32E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150575"/>
          </a:xfrm>
        </p:spPr>
        <p:txBody>
          <a:bodyPr>
            <a:normAutofit/>
          </a:bodyPr>
          <a:lstStyle/>
          <a:p>
            <a:r>
              <a:rPr lang="ar-IQ" u="sng" dirty="0" err="1">
                <a:solidFill>
                  <a:srgbClr val="FF0000"/>
                </a:solidFill>
              </a:rPr>
              <a:t>ڕاوێژکاری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دەروونی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منداڵان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7CFA0AD-0B2C-1C2F-68FE-3AB01EB9F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9690"/>
            <a:ext cx="9144000" cy="3409407"/>
          </a:xfrm>
        </p:spPr>
        <p:txBody>
          <a:bodyPr>
            <a:normAutofit fontScale="92500"/>
          </a:bodyPr>
          <a:lstStyle/>
          <a:p>
            <a:pPr algn="r"/>
            <a:r>
              <a:rPr lang="ar-IQ" b="1" u="sng" dirty="0" err="1">
                <a:solidFill>
                  <a:srgbClr val="FF0000"/>
                </a:solidFill>
              </a:rPr>
              <a:t>پێشەکییەک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بۆ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بابەتەکە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بە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گشتی</a:t>
            </a:r>
            <a:r>
              <a:rPr lang="ar-IQ" b="1" u="sng" dirty="0">
                <a:solidFill>
                  <a:srgbClr val="FF0000"/>
                </a:solidFill>
              </a:rPr>
              <a:t>: </a:t>
            </a:r>
          </a:p>
          <a:p>
            <a:pPr algn="r"/>
            <a:r>
              <a:rPr lang="ar-IQ" b="1" u="sng" dirty="0" err="1">
                <a:solidFill>
                  <a:srgbClr val="FF0000"/>
                </a:solidFill>
              </a:rPr>
              <a:t>ڕابردووی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ڕێنمایی</a:t>
            </a:r>
            <a:r>
              <a:rPr lang="ar-IQ" b="1" u="sng" dirty="0">
                <a:solidFill>
                  <a:srgbClr val="FF0000"/>
                </a:solidFill>
              </a:rPr>
              <a:t> و </a:t>
            </a:r>
            <a:r>
              <a:rPr lang="ar-IQ" b="1" u="sng" dirty="0" err="1">
                <a:solidFill>
                  <a:srgbClr val="FF0000"/>
                </a:solidFill>
              </a:rPr>
              <a:t>ڕاوێژکاری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دەروونی</a:t>
            </a:r>
            <a:r>
              <a:rPr lang="ar-IQ" b="1" u="sng" dirty="0">
                <a:solidFill>
                  <a:srgbClr val="FF0000"/>
                </a:solidFill>
              </a:rPr>
              <a:t>: -1</a:t>
            </a:r>
          </a:p>
          <a:p>
            <a:pPr algn="just"/>
            <a:r>
              <a:rPr lang="ar-IQ" b="1" dirty="0" err="1"/>
              <a:t>سەرەتا</a:t>
            </a:r>
            <a:r>
              <a:rPr lang="ar-IQ" b="1" dirty="0"/>
              <a:t>: </a:t>
            </a:r>
            <a:r>
              <a:rPr lang="ar-IQ" b="1" dirty="0" err="1"/>
              <a:t>ڕێنمایی</a:t>
            </a:r>
            <a:r>
              <a:rPr lang="ar-IQ" b="1" dirty="0"/>
              <a:t> </a:t>
            </a:r>
            <a:r>
              <a:rPr lang="ar-IQ" b="1" dirty="0" err="1"/>
              <a:t>بە</a:t>
            </a:r>
            <a:r>
              <a:rPr lang="ar-IQ" b="1" dirty="0"/>
              <a:t> مانا </a:t>
            </a:r>
            <a:r>
              <a:rPr lang="ar-IQ" b="1" dirty="0" err="1"/>
              <a:t>فراوانەکەی</a:t>
            </a:r>
            <a:r>
              <a:rPr lang="ar-IQ" b="1" dirty="0"/>
              <a:t> </a:t>
            </a:r>
            <a:r>
              <a:rPr lang="ar-IQ" b="1" dirty="0" err="1"/>
              <a:t>هێندەی</a:t>
            </a:r>
            <a:r>
              <a:rPr lang="ar-IQ" b="1" dirty="0"/>
              <a:t> </a:t>
            </a:r>
            <a:r>
              <a:rPr lang="ar-IQ" b="1" dirty="0" err="1"/>
              <a:t>پەیوەندی</a:t>
            </a:r>
            <a:r>
              <a:rPr lang="ar-IQ" b="1" dirty="0"/>
              <a:t> </a:t>
            </a:r>
            <a:r>
              <a:rPr lang="ar-IQ" b="1" dirty="0" err="1"/>
              <a:t>مرۆڤ</a:t>
            </a:r>
            <a:r>
              <a:rPr lang="ar-IQ" b="1" dirty="0"/>
              <a:t> </a:t>
            </a:r>
            <a:r>
              <a:rPr lang="ar-IQ" b="1" dirty="0" err="1"/>
              <a:t>کۆنە</a:t>
            </a:r>
            <a:r>
              <a:rPr lang="ar-IQ" b="1" dirty="0"/>
              <a:t>، </a:t>
            </a:r>
            <a:r>
              <a:rPr lang="ar-IQ" b="1" dirty="0" err="1"/>
              <a:t>هونەری</a:t>
            </a:r>
            <a:r>
              <a:rPr lang="ar-IQ" b="1" dirty="0"/>
              <a:t> </a:t>
            </a:r>
            <a:r>
              <a:rPr lang="ar-IQ" b="1" dirty="0" err="1"/>
              <a:t>سروشتی</a:t>
            </a:r>
            <a:endParaRPr lang="ar-IQ" b="1" dirty="0"/>
          </a:p>
          <a:p>
            <a:pPr algn="just"/>
            <a:r>
              <a:rPr lang="ar-IQ" b="1" dirty="0"/>
              <a:t> </a:t>
            </a:r>
            <a:r>
              <a:rPr lang="ar-IQ" b="1" dirty="0" err="1"/>
              <a:t>مرۆڤ</a:t>
            </a:r>
            <a:r>
              <a:rPr lang="ar-IQ" b="1" dirty="0"/>
              <a:t> </a:t>
            </a:r>
            <a:r>
              <a:rPr lang="ar-IQ" b="1" dirty="0" err="1"/>
              <a:t>ئەوەیە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کێشە</a:t>
            </a:r>
            <a:r>
              <a:rPr lang="ar-IQ" b="1" dirty="0"/>
              <a:t> </a:t>
            </a:r>
            <a:r>
              <a:rPr lang="ar-IQ" b="1" dirty="0" err="1"/>
              <a:t>شەخسییەکانی</a:t>
            </a:r>
            <a:r>
              <a:rPr lang="ar-IQ" b="1" dirty="0"/>
              <a:t> </a:t>
            </a:r>
            <a:r>
              <a:rPr lang="ar-IQ" b="1" dirty="0" err="1"/>
              <a:t>خۆی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خزم و </a:t>
            </a:r>
            <a:r>
              <a:rPr lang="ar-IQ" b="1" dirty="0" err="1"/>
              <a:t>دۆست</a:t>
            </a:r>
            <a:r>
              <a:rPr lang="ar-IQ" b="1" dirty="0"/>
              <a:t> و </a:t>
            </a:r>
            <a:r>
              <a:rPr lang="ar-IQ" b="1" dirty="0" err="1"/>
              <a:t>ناسیاوەکانی</a:t>
            </a:r>
            <a:r>
              <a:rPr lang="ar-IQ" b="1" dirty="0"/>
              <a:t> </a:t>
            </a:r>
            <a:r>
              <a:rPr lang="ar-IQ" b="1" dirty="0" err="1"/>
              <a:t>بگێڕێتەوە</a:t>
            </a:r>
            <a:r>
              <a:rPr lang="ar-IQ" b="1" dirty="0"/>
              <a:t>، </a:t>
            </a:r>
            <a:r>
              <a:rPr lang="ar-IQ" b="1" dirty="0" err="1"/>
              <a:t>بۆیە</a:t>
            </a:r>
            <a:r>
              <a:rPr lang="ar-IQ" b="1" dirty="0"/>
              <a:t> </a:t>
            </a:r>
          </a:p>
          <a:p>
            <a:pPr algn="just"/>
            <a:r>
              <a:rPr lang="ar-IQ" b="1" dirty="0" err="1"/>
              <a:t>بەشداری</a:t>
            </a:r>
            <a:r>
              <a:rPr lang="ar-IQ" b="1" dirty="0"/>
              <a:t> </a:t>
            </a:r>
            <a:r>
              <a:rPr lang="ar-IQ" b="1" dirty="0" err="1"/>
              <a:t>سۆزداری</a:t>
            </a:r>
            <a:r>
              <a:rPr lang="ar-IQ" b="1" dirty="0"/>
              <a:t> </a:t>
            </a:r>
            <a:r>
              <a:rPr lang="ar-IQ" b="1" dirty="0" err="1"/>
              <a:t>وەردەگرێت</a:t>
            </a:r>
            <a:r>
              <a:rPr lang="ar-IQ" b="1" dirty="0"/>
              <a:t> و </a:t>
            </a:r>
            <a:r>
              <a:rPr lang="ar-IQ" b="1" dirty="0" err="1"/>
              <a:t>چارەسەری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کێشانە</a:t>
            </a:r>
            <a:r>
              <a:rPr lang="ar-IQ" b="1" dirty="0"/>
              <a:t> </a:t>
            </a:r>
            <a:r>
              <a:rPr lang="ar-IQ" b="1" dirty="0" err="1"/>
              <a:t>پێشنیار</a:t>
            </a:r>
            <a:r>
              <a:rPr lang="ar-IQ" b="1" dirty="0"/>
              <a:t> </a:t>
            </a:r>
            <a:r>
              <a:rPr lang="ar-IQ" b="1" dirty="0" err="1"/>
              <a:t>دەکات</a:t>
            </a:r>
            <a:r>
              <a:rPr lang="ar-IQ" b="1" dirty="0"/>
              <a:t>،</a:t>
            </a:r>
          </a:p>
          <a:p>
            <a:pPr algn="just"/>
            <a:endParaRPr lang="ar-IQ" b="1" dirty="0"/>
          </a:p>
          <a:p>
            <a:pPr algn="just"/>
            <a:r>
              <a:rPr lang="ar-IQ" b="1" dirty="0"/>
              <a:t> </a:t>
            </a:r>
            <a:r>
              <a:rPr lang="ar-IQ" b="1" dirty="0" err="1"/>
              <a:t>ئەمەش</a:t>
            </a:r>
            <a:r>
              <a:rPr lang="ar-IQ" b="1" dirty="0"/>
              <a:t> </a:t>
            </a:r>
            <a:r>
              <a:rPr lang="ar-IQ" b="1" dirty="0" err="1"/>
              <a:t>مانای</a:t>
            </a:r>
            <a:r>
              <a:rPr lang="ar-IQ" b="1" dirty="0"/>
              <a:t> </a:t>
            </a:r>
            <a:r>
              <a:rPr lang="ar-IQ" b="1" dirty="0" err="1"/>
              <a:t>ئەوەیە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دەروونناسی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کۆنەوە</a:t>
            </a:r>
            <a:r>
              <a:rPr lang="ar-IQ" b="1" dirty="0"/>
              <a:t> </a:t>
            </a:r>
            <a:r>
              <a:rPr lang="ar-IQ" b="1" dirty="0" err="1"/>
              <a:t>پراکتیزە</a:t>
            </a:r>
            <a:r>
              <a:rPr lang="ar-IQ" b="1" dirty="0"/>
              <a:t> </a:t>
            </a:r>
            <a:r>
              <a:rPr lang="ar-IQ" b="1" dirty="0" err="1"/>
              <a:t>کراوە</a:t>
            </a:r>
            <a:r>
              <a:rPr lang="ar-IQ" b="1" dirty="0"/>
              <a:t>، </a:t>
            </a:r>
            <a:r>
              <a:rPr lang="ar-IQ" b="1" dirty="0" err="1"/>
              <a:t>بەڵام</a:t>
            </a:r>
            <a:r>
              <a:rPr lang="ar-IQ" b="1" dirty="0"/>
              <a:t> </a:t>
            </a:r>
            <a:r>
              <a:rPr lang="ar-IQ" b="1" dirty="0" err="1"/>
              <a:t>بەبێ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زاراوەیە</a:t>
            </a:r>
            <a:r>
              <a:rPr lang="ar-IQ" b="1" dirty="0"/>
              <a:t> و </a:t>
            </a:r>
            <a:r>
              <a:rPr lang="ar-IQ" b="1" dirty="0" err="1"/>
              <a:t>بەبێ</a:t>
            </a:r>
            <a:r>
              <a:rPr lang="ar-IQ" b="1" dirty="0"/>
              <a:t> </a:t>
            </a:r>
            <a:r>
              <a:rPr lang="ar-IQ" b="1" dirty="0" err="1"/>
              <a:t>چوارچێوەی</a:t>
            </a:r>
            <a:r>
              <a:rPr lang="ar-IQ" b="1" dirty="0"/>
              <a:t> </a:t>
            </a:r>
            <a:r>
              <a:rPr lang="ar-IQ" b="1" dirty="0" err="1"/>
              <a:t>زانستی</a:t>
            </a:r>
            <a:r>
              <a:rPr lang="ar-IQ" b="1" dirty="0"/>
              <a:t> </a:t>
            </a:r>
            <a:r>
              <a:rPr lang="ar-IQ" b="1" dirty="0" err="1"/>
              <a:t>ئێستا</a:t>
            </a:r>
            <a:r>
              <a:rPr lang="ar-IQ" b="1" dirty="0"/>
              <a:t> </a:t>
            </a:r>
            <a:r>
              <a:rPr lang="ar-IQ" b="1" dirty="0" err="1"/>
              <a:t>یان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شێوەی</a:t>
            </a:r>
            <a:r>
              <a:rPr lang="ar-IQ" b="1" dirty="0"/>
              <a:t> </a:t>
            </a:r>
            <a:r>
              <a:rPr lang="ar-IQ" b="1" dirty="0" err="1"/>
              <a:t>ڕێنمایی</a:t>
            </a:r>
            <a:r>
              <a:rPr lang="ar-IQ" b="1" dirty="0"/>
              <a:t> </a:t>
            </a:r>
            <a:r>
              <a:rPr lang="ar-IQ" b="1" dirty="0" err="1"/>
              <a:t>شارەوانی</a:t>
            </a:r>
            <a:r>
              <a:rPr lang="ar-IQ" b="1" dirty="0"/>
              <a:t> </a:t>
            </a:r>
            <a:r>
              <a:rPr lang="ar-IQ" b="1" dirty="0" err="1"/>
              <a:t>یان</a:t>
            </a:r>
            <a:r>
              <a:rPr lang="ar-IQ" b="1" dirty="0"/>
              <a:t> </a:t>
            </a:r>
            <a:r>
              <a:rPr lang="ar-IQ" b="1" dirty="0" err="1"/>
              <a:t>ڕێنمایی</a:t>
            </a:r>
            <a:r>
              <a:rPr lang="ar-IQ" b="1" dirty="0"/>
              <a:t> </a:t>
            </a:r>
            <a:r>
              <a:rPr lang="ar-IQ" b="1" dirty="0" err="1"/>
              <a:t>تەراس</a:t>
            </a:r>
            <a:r>
              <a:rPr lang="ar-IQ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94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FAA53C-3EE8-DB6D-4EA2-A01BB953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4335EB-BC37-6903-0CC0-5755E98E9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سەرەتای</a:t>
            </a:r>
            <a:r>
              <a:rPr lang="ar-IQ" b="1" dirty="0"/>
              <a:t> </a:t>
            </a:r>
            <a:r>
              <a:rPr lang="ar-IQ" b="1" dirty="0" err="1"/>
              <a:t>ڕێنمایی</a:t>
            </a:r>
            <a:r>
              <a:rPr lang="ar-IQ" b="1" dirty="0"/>
              <a:t> و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دەروونی</a:t>
            </a:r>
            <a:r>
              <a:rPr lang="ar-IQ" b="1" dirty="0"/>
              <a:t> </a:t>
            </a:r>
            <a:r>
              <a:rPr lang="ar-IQ" b="1" dirty="0" err="1"/>
              <a:t>وەک</a:t>
            </a:r>
            <a:r>
              <a:rPr lang="ar-IQ" b="1" dirty="0"/>
              <a:t> </a:t>
            </a:r>
            <a:r>
              <a:rPr lang="ar-IQ" b="1" dirty="0" err="1"/>
              <a:t>ئێستا</a:t>
            </a:r>
            <a:r>
              <a:rPr lang="ar-IQ" b="1" dirty="0"/>
              <a:t> </a:t>
            </a:r>
            <a:r>
              <a:rPr lang="ar-IQ" b="1" dirty="0" err="1"/>
              <a:t>دەیزانین</a:t>
            </a:r>
            <a:r>
              <a:rPr lang="ar-IQ" b="1" dirty="0"/>
              <a:t> </a:t>
            </a:r>
            <a:r>
              <a:rPr lang="ar-IQ" b="1" dirty="0" err="1"/>
              <a:t>دەگەڕێتەوە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سەد</a:t>
            </a:r>
            <a:r>
              <a:rPr lang="ar-IQ" b="1" dirty="0"/>
              <a:t> </a:t>
            </a:r>
            <a:r>
              <a:rPr lang="ar-IQ" b="1" dirty="0" err="1"/>
              <a:t>ساڵ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r>
              <a:rPr lang="ar-IQ" b="1" dirty="0" err="1"/>
              <a:t>لەمەوبەر</a:t>
            </a:r>
            <a:r>
              <a:rPr lang="ar-IQ" b="1" dirty="0"/>
              <a:t> </a:t>
            </a:r>
            <a:r>
              <a:rPr lang="ar-IQ" b="1" dirty="0" err="1"/>
              <a:t>کاتێک</a:t>
            </a:r>
            <a:r>
              <a:rPr lang="ar-IQ" b="1" dirty="0"/>
              <a:t> </a:t>
            </a:r>
            <a:r>
              <a:rPr lang="ar-IQ" b="1" dirty="0" err="1"/>
              <a:t>دەروونناسی</a:t>
            </a:r>
            <a:r>
              <a:rPr lang="ar-IQ" b="1" dirty="0"/>
              <a:t> </a:t>
            </a:r>
            <a:r>
              <a:rPr lang="ar-IQ" b="1" dirty="0" err="1"/>
              <a:t>مۆدێرن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سنگی</a:t>
            </a:r>
            <a:r>
              <a:rPr lang="ar-IQ" b="1" dirty="0"/>
              <a:t> </a:t>
            </a:r>
            <a:r>
              <a:rPr lang="ar-IQ" b="1" dirty="0" err="1"/>
              <a:t>فەلسەفە</a:t>
            </a:r>
            <a:r>
              <a:rPr lang="ar-IQ" b="1" dirty="0"/>
              <a:t> </a:t>
            </a:r>
            <a:r>
              <a:rPr lang="ar-IQ" b="1" dirty="0" err="1"/>
              <a:t>جیابووەوە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سەرەتای</a:t>
            </a:r>
            <a:r>
              <a:rPr lang="ar-IQ" b="1" dirty="0"/>
              <a:t>   </a:t>
            </a:r>
          </a:p>
          <a:p>
            <a:pPr marL="0" indent="0" algn="just">
              <a:buNone/>
            </a:pPr>
            <a:r>
              <a:rPr lang="ar-IQ" b="1" dirty="0" err="1"/>
              <a:t>دامەزراندنی</a:t>
            </a:r>
            <a:r>
              <a:rPr lang="ar-IQ" b="1" dirty="0"/>
              <a:t> (</a:t>
            </a:r>
            <a:r>
              <a:rPr lang="ar-IQ" b="1" dirty="0" err="1"/>
              <a:t>ویلهێلم</a:t>
            </a:r>
            <a:r>
              <a:rPr lang="ar-IQ" b="1" dirty="0"/>
              <a:t> فونت)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>
                <a:solidFill>
                  <a:srgbClr val="FF0000"/>
                </a:solidFill>
              </a:rPr>
              <a:t>لە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ساڵی</a:t>
            </a:r>
            <a:r>
              <a:rPr lang="ar-IQ" b="1" dirty="0">
                <a:solidFill>
                  <a:srgbClr val="FF0000"/>
                </a:solidFill>
              </a:rPr>
              <a:t> (١٨٧٩) </a:t>
            </a:r>
            <a:r>
              <a:rPr lang="ar-IQ" b="1" dirty="0" err="1">
                <a:solidFill>
                  <a:srgbClr val="FF0000"/>
                </a:solidFill>
              </a:rPr>
              <a:t>لە</a:t>
            </a:r>
            <a:r>
              <a:rPr lang="ar-IQ" b="1" dirty="0">
                <a:solidFill>
                  <a:srgbClr val="FF0000"/>
                </a:solidFill>
              </a:rPr>
              <a:t> (</a:t>
            </a:r>
            <a:r>
              <a:rPr lang="ar-IQ" b="1" dirty="0" err="1">
                <a:solidFill>
                  <a:srgbClr val="FF0000"/>
                </a:solidFill>
              </a:rPr>
              <a:t>لایپزیگ</a:t>
            </a:r>
            <a:r>
              <a:rPr lang="ar-IQ" b="1" dirty="0">
                <a:solidFill>
                  <a:srgbClr val="FF0000"/>
                </a:solidFill>
              </a:rPr>
              <a:t>) </a:t>
            </a:r>
            <a:r>
              <a:rPr lang="ar-IQ" b="1" dirty="0" err="1">
                <a:solidFill>
                  <a:srgbClr val="FF0000"/>
                </a:solidFill>
              </a:rPr>
              <a:t>لە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ئەڵمانیا</a:t>
            </a:r>
            <a:r>
              <a:rPr lang="ar-IQ" b="1" dirty="0">
                <a:solidFill>
                  <a:srgbClr val="FF0000"/>
                </a:solidFill>
              </a:rPr>
              <a:t>، </a:t>
            </a:r>
            <a:r>
              <a:rPr lang="ar-IQ" b="1" dirty="0" err="1">
                <a:solidFill>
                  <a:srgbClr val="FF0000"/>
                </a:solidFill>
              </a:rPr>
              <a:t>ئەو</a:t>
            </a:r>
            <a:r>
              <a:rPr lang="ar-IQ" b="1" dirty="0">
                <a:solidFill>
                  <a:srgbClr val="FF0000"/>
                </a:solidFill>
              </a:rPr>
              <a:t>... </a:t>
            </a:r>
            <a:r>
              <a:rPr lang="ar-IQ" b="1" dirty="0" err="1">
                <a:solidFill>
                  <a:srgbClr val="FF0000"/>
                </a:solidFill>
              </a:rPr>
              <a:t>یەکەم</a:t>
            </a:r>
            <a:r>
              <a:rPr lang="ar-IQ" b="1" dirty="0">
                <a:solidFill>
                  <a:srgbClr val="FF0000"/>
                </a:solidFill>
              </a:rPr>
              <a:t>  </a:t>
            </a:r>
            <a:r>
              <a:rPr lang="ar-IQ" b="1" dirty="0" err="1">
                <a:solidFill>
                  <a:srgbClr val="FF0000"/>
                </a:solidFill>
              </a:rPr>
              <a:t>تاقیگەی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دەروونناسی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ئەزموونی</a:t>
            </a:r>
            <a:r>
              <a:rPr lang="ar-IQ" b="1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و </a:t>
            </a:r>
            <a:r>
              <a:rPr lang="ar-IQ" b="1" dirty="0" err="1"/>
              <a:t>توێژینەوە</a:t>
            </a:r>
            <a:r>
              <a:rPr lang="ar-IQ" b="1" dirty="0"/>
              <a:t> </a:t>
            </a:r>
            <a:r>
              <a:rPr lang="ar-IQ" b="1" dirty="0" err="1"/>
              <a:t>زانستییەکانی</a:t>
            </a:r>
            <a:r>
              <a:rPr lang="ar-IQ" b="1" dirty="0"/>
              <a:t> </a:t>
            </a:r>
            <a:r>
              <a:rPr lang="ar-IQ" b="1" dirty="0" err="1"/>
              <a:t>خمَدەروونناسی</a:t>
            </a:r>
            <a:r>
              <a:rPr lang="ar-IQ" b="1" dirty="0"/>
              <a:t> </a:t>
            </a:r>
            <a:r>
              <a:rPr lang="ar-IQ" b="1" dirty="0" err="1"/>
              <a:t>دەستیپێکرد</a:t>
            </a:r>
            <a:r>
              <a:rPr lang="ar-IQ" b="1" dirty="0"/>
              <a:t> و </a:t>
            </a:r>
            <a:r>
              <a:rPr lang="ar-IQ" b="1" dirty="0" err="1"/>
              <a:t>دەروونناسی</a:t>
            </a:r>
            <a:r>
              <a:rPr lang="ar-IQ" b="1" dirty="0"/>
              <a:t> </a:t>
            </a:r>
            <a:r>
              <a:rPr lang="ar-IQ" b="1" dirty="0" err="1"/>
              <a:t>کارپێکراو</a:t>
            </a:r>
            <a:r>
              <a:rPr lang="ar-IQ" b="1" dirty="0"/>
              <a:t> </a:t>
            </a:r>
            <a:r>
              <a:rPr lang="ar-IQ" b="1" dirty="0" err="1"/>
              <a:t>سەریهەڵدا</a:t>
            </a:r>
            <a:r>
              <a:rPr lang="ar-IQ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471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667943-7228-3A9F-1566-8ECD1CF2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err="1">
                <a:solidFill>
                  <a:srgbClr val="FF0000"/>
                </a:solidFill>
              </a:rPr>
              <a:t>تێڕوانینێکی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err="1">
                <a:solidFill>
                  <a:srgbClr val="FF0000"/>
                </a:solidFill>
              </a:rPr>
              <a:t>گشتی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مێژوویی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ڕاوێژکاری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دەروونی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خوێندکار</a:t>
            </a:r>
            <a:r>
              <a:rPr lang="ar-IQ" u="sng" dirty="0">
                <a:solidFill>
                  <a:srgbClr val="FF0000"/>
                </a:solidFill>
              </a:rPr>
              <a:t> (</a:t>
            </a:r>
            <a:r>
              <a:rPr lang="ar-IQ" u="sng" dirty="0" err="1">
                <a:solidFill>
                  <a:srgbClr val="FF0000"/>
                </a:solidFill>
              </a:rPr>
              <a:t>ڕاوێژکاری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ڕێنمایی</a:t>
            </a:r>
            <a:r>
              <a:rPr lang="ar-IQ" u="sng" dirty="0">
                <a:solidFill>
                  <a:srgbClr val="FF0000"/>
                </a:solidFill>
              </a:rPr>
              <a:t>): -2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0D0E52-3D15-1663-815C-7F426D192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دەروونناسی</a:t>
            </a:r>
            <a:r>
              <a:rPr lang="ar-IQ" b="1" dirty="0"/>
              <a:t> </a:t>
            </a:r>
            <a:r>
              <a:rPr lang="ar-IQ" b="1" dirty="0" err="1"/>
              <a:t>خوێندکار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ساڵانی</a:t>
            </a:r>
            <a:r>
              <a:rPr lang="ar-IQ" b="1" dirty="0"/>
              <a:t> </a:t>
            </a:r>
            <a:r>
              <a:rPr lang="ar-IQ" b="1" dirty="0" err="1"/>
              <a:t>پەنجاکانی</a:t>
            </a:r>
            <a:r>
              <a:rPr lang="ar-IQ" b="1" dirty="0"/>
              <a:t> </a:t>
            </a:r>
            <a:r>
              <a:rPr lang="ar-IQ" b="1" dirty="0" err="1"/>
              <a:t>سەدەی</a:t>
            </a:r>
            <a:r>
              <a:rPr lang="ar-IQ" b="1" dirty="0"/>
              <a:t> </a:t>
            </a:r>
            <a:r>
              <a:rPr lang="ar-IQ" b="1" dirty="0" err="1"/>
              <a:t>بیستەمەوە</a:t>
            </a:r>
            <a:r>
              <a:rPr lang="ar-IQ" b="1" dirty="0"/>
              <a:t> </a:t>
            </a:r>
            <a:r>
              <a:rPr lang="ar-IQ" b="1" dirty="0" err="1"/>
              <a:t>زیاتر</a:t>
            </a:r>
            <a:r>
              <a:rPr lang="ar-IQ" b="1" dirty="0"/>
              <a:t> </a:t>
            </a:r>
            <a:r>
              <a:rPr lang="ar-IQ" b="1" dirty="0" err="1"/>
              <a:t>گرنگی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پێدراوە</a:t>
            </a:r>
            <a:r>
              <a:rPr lang="ar-IQ" b="1" dirty="0"/>
              <a:t>،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ساڵی</a:t>
            </a:r>
            <a:r>
              <a:rPr lang="ar-IQ" b="1" dirty="0"/>
              <a:t> </a:t>
            </a:r>
            <a:r>
              <a:rPr lang="ar-IQ" b="1" dirty="0">
                <a:solidFill>
                  <a:srgbClr val="FF0000"/>
                </a:solidFill>
              </a:rPr>
              <a:t>(١٩٥١) </a:t>
            </a:r>
            <a:r>
              <a:rPr lang="ar-IQ" b="1" dirty="0" err="1">
                <a:solidFill>
                  <a:srgbClr val="FF0000"/>
                </a:solidFill>
              </a:rPr>
              <a:t>زاراوەی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ڕاوێژکاری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دەروونی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/>
              <a:t>و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دەروونی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کۆنفرانسێکدا</a:t>
            </a:r>
            <a:r>
              <a:rPr lang="ar-IQ" b="1" dirty="0"/>
              <a:t> </a:t>
            </a:r>
            <a:r>
              <a:rPr lang="ar-IQ" b="1" dirty="0" err="1"/>
              <a:t>دەرکەوت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لەلایەن</a:t>
            </a:r>
            <a:r>
              <a:rPr lang="ar-IQ" b="1" dirty="0"/>
              <a:t> </a:t>
            </a:r>
            <a:r>
              <a:rPr lang="ar-IQ" b="1" dirty="0" err="1"/>
              <a:t>لیژنەیەکی</a:t>
            </a:r>
            <a:r>
              <a:rPr lang="ar-IQ" b="1" dirty="0"/>
              <a:t> </a:t>
            </a:r>
            <a:r>
              <a:rPr lang="ar-IQ" b="1" dirty="0" err="1"/>
              <a:t>تایبەتمەند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بواری</a:t>
            </a:r>
            <a:r>
              <a:rPr lang="ar-IQ" b="1" dirty="0"/>
              <a:t> </a:t>
            </a:r>
            <a:r>
              <a:rPr lang="ar-IQ" b="1" dirty="0" err="1"/>
              <a:t>دەروونناسی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زانکۆی</a:t>
            </a:r>
            <a:r>
              <a:rPr lang="ar-IQ" b="1" dirty="0"/>
              <a:t> </a:t>
            </a:r>
            <a:r>
              <a:rPr lang="ar-IQ" b="1" dirty="0" err="1">
                <a:solidFill>
                  <a:srgbClr val="FF0000"/>
                </a:solidFill>
              </a:rPr>
              <a:t>مینیسوتا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لە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ئەمریکا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err="1">
                <a:solidFill>
                  <a:srgbClr val="FF0000"/>
                </a:solidFill>
              </a:rPr>
              <a:t>بەڕێوەچوو</a:t>
            </a:r>
            <a:r>
              <a:rPr lang="ar-IQ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8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5C4D94-DD3F-4A4F-64E1-AC3320CE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u="sng" dirty="0" err="1">
                <a:solidFill>
                  <a:srgbClr val="FF0000"/>
                </a:solidFill>
              </a:rPr>
              <a:t>لە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گرنگترین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گۆڤارە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زانستییە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دەورییەکان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بواری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ڕێنمایی</a:t>
            </a:r>
            <a:r>
              <a:rPr lang="ar-IQ" u="sng" dirty="0">
                <a:solidFill>
                  <a:srgbClr val="FF0000"/>
                </a:solidFill>
              </a:rPr>
              <a:t> و </a:t>
            </a:r>
            <a:r>
              <a:rPr lang="ar-IQ" u="sng" dirty="0" err="1">
                <a:solidFill>
                  <a:srgbClr val="FF0000"/>
                </a:solidFill>
              </a:rPr>
              <a:t>ڕاوێژکاری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دەروونیدا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ئەمانەی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خوارەوەن</a:t>
            </a:r>
            <a:r>
              <a:rPr lang="ar-IQ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D93AB9E-1418-309E-A10E-C834C43F7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b="1" dirty="0"/>
              <a:t>1- </a:t>
            </a:r>
            <a:r>
              <a:rPr lang="ar-IQ" b="1" dirty="0" err="1"/>
              <a:t>گۆڤاری</a:t>
            </a:r>
            <a:r>
              <a:rPr lang="ar-IQ" b="1" dirty="0"/>
              <a:t> </a:t>
            </a:r>
            <a:r>
              <a:rPr lang="ar-IQ" b="1" dirty="0" err="1"/>
              <a:t>ڕێنمایی</a:t>
            </a:r>
            <a:r>
              <a:rPr lang="ar-IQ" b="1" dirty="0"/>
              <a:t> و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بەریتانی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2- </a:t>
            </a:r>
            <a:r>
              <a:rPr lang="ar-IQ" b="1" dirty="0" err="1"/>
              <a:t>ڕاوێژکاری</a:t>
            </a:r>
            <a:r>
              <a:rPr lang="ar-IQ" b="1" dirty="0"/>
              <a:t> و </a:t>
            </a:r>
            <a:r>
              <a:rPr lang="ar-IQ" b="1" dirty="0" err="1"/>
              <a:t>بەهاکان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3-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هەواڵ</a:t>
            </a:r>
            <a:r>
              <a:rPr lang="ar-IQ" b="1" dirty="0"/>
              <a:t> و </a:t>
            </a:r>
            <a:r>
              <a:rPr lang="ar-IQ" b="1" dirty="0" err="1"/>
              <a:t>بۆچوونەکان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4- </a:t>
            </a:r>
            <a:r>
              <a:rPr lang="ar-IQ" b="1" dirty="0" err="1"/>
              <a:t>دەروونناسی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5- </a:t>
            </a:r>
            <a:r>
              <a:rPr lang="ar-IQ" b="1" dirty="0" err="1"/>
              <a:t>ڕێنمایی</a:t>
            </a:r>
            <a:r>
              <a:rPr lang="ar-IQ" b="1" dirty="0"/>
              <a:t> و </a:t>
            </a:r>
            <a:r>
              <a:rPr lang="ar-IQ" b="1" dirty="0" err="1"/>
              <a:t>ڕاوێژکاری</a:t>
            </a:r>
            <a:r>
              <a:rPr lang="ar-IQ" b="1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33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10CDEA-EDA1-0E42-2AF4-6DF8181E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u="sng" dirty="0" err="1">
                <a:solidFill>
                  <a:srgbClr val="FF0000"/>
                </a:solidFill>
              </a:rPr>
              <a:t>گرنگی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ڕاوێژکاری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دەروونی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بۆ</a:t>
            </a:r>
            <a:r>
              <a:rPr lang="ar-IQ" b="1" u="sng" dirty="0">
                <a:solidFill>
                  <a:srgbClr val="FF0000"/>
                </a:solidFill>
              </a:rPr>
              <a:t> </a:t>
            </a:r>
            <a:r>
              <a:rPr lang="ar-IQ" b="1" u="sng" dirty="0" err="1">
                <a:solidFill>
                  <a:srgbClr val="FF0000"/>
                </a:solidFill>
              </a:rPr>
              <a:t>منداڵ</a:t>
            </a:r>
            <a:r>
              <a:rPr lang="ar-IQ" u="sng" dirty="0">
                <a:solidFill>
                  <a:srgbClr val="FF0000"/>
                </a:solidFill>
              </a:rPr>
              <a:t>: -3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2E967A1-D049-D768-B519-8734C8F75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b="1" dirty="0" err="1"/>
              <a:t>شێوازەکانی</a:t>
            </a:r>
            <a:r>
              <a:rPr lang="ar-IQ" b="1" dirty="0"/>
              <a:t> </a:t>
            </a:r>
            <a:r>
              <a:rPr lang="ar-IQ" b="1" dirty="0" err="1"/>
              <a:t>ڕاوێژکاری</a:t>
            </a:r>
            <a:r>
              <a:rPr lang="ar-IQ" b="1" dirty="0"/>
              <a:t> </a:t>
            </a:r>
            <a:r>
              <a:rPr lang="ar-IQ" b="1" dirty="0" err="1"/>
              <a:t>دەروونی</a:t>
            </a:r>
            <a:r>
              <a:rPr lang="ar-IQ" b="1" dirty="0"/>
              <a:t> </a:t>
            </a:r>
            <a:r>
              <a:rPr lang="ar-IQ" b="1" dirty="0" err="1"/>
              <a:t>یارمەتی</a:t>
            </a:r>
            <a:r>
              <a:rPr lang="ar-IQ" b="1" dirty="0"/>
              <a:t> </a:t>
            </a:r>
            <a:r>
              <a:rPr lang="ar-IQ" b="1" dirty="0" err="1"/>
              <a:t>منداڵ</a:t>
            </a:r>
            <a:r>
              <a:rPr lang="ar-IQ" b="1" dirty="0"/>
              <a:t> </a:t>
            </a:r>
            <a:r>
              <a:rPr lang="ar-IQ" b="1" dirty="0" err="1"/>
              <a:t>دەدەن</a:t>
            </a:r>
            <a:r>
              <a:rPr lang="ar-IQ" b="1" dirty="0"/>
              <a:t> و </a:t>
            </a:r>
            <a:r>
              <a:rPr lang="ar-IQ" b="1" dirty="0" err="1"/>
              <a:t>ڕێنمایی</a:t>
            </a:r>
            <a:r>
              <a:rPr lang="ar-IQ" b="1" dirty="0"/>
              <a:t> </a:t>
            </a:r>
            <a:r>
              <a:rPr lang="ar-IQ" b="1" dirty="0" err="1"/>
              <a:t>دەکەن</a:t>
            </a:r>
            <a:r>
              <a:rPr lang="ar-IQ" b="1" dirty="0"/>
              <a:t> و </a:t>
            </a:r>
            <a:r>
              <a:rPr lang="ar-IQ" b="1" dirty="0" err="1"/>
              <a:t>پەروەردەی</a:t>
            </a: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 </a:t>
            </a:r>
          </a:p>
          <a:p>
            <a:pPr marL="0" indent="0" algn="just">
              <a:buNone/>
            </a:pPr>
            <a:r>
              <a:rPr lang="ar-IQ" b="1" dirty="0" err="1"/>
              <a:t>دەکەن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ڕووی</a:t>
            </a:r>
            <a:r>
              <a:rPr lang="ar-IQ" b="1" dirty="0"/>
              <a:t> </a:t>
            </a:r>
            <a:r>
              <a:rPr lang="ar-IQ" b="1" dirty="0" err="1"/>
              <a:t>دەروونی</a:t>
            </a:r>
            <a:r>
              <a:rPr lang="ar-IQ" b="1" dirty="0"/>
              <a:t> و </a:t>
            </a:r>
            <a:r>
              <a:rPr lang="ar-IQ" b="1" dirty="0" err="1"/>
              <a:t>کۆمەڵایەتییەوە</a:t>
            </a:r>
            <a:r>
              <a:rPr lang="ar-IQ" b="1" dirty="0"/>
              <a:t>، </a:t>
            </a:r>
            <a:r>
              <a:rPr lang="ar-IQ" b="1" dirty="0" err="1"/>
              <a:t>هەروەها</a:t>
            </a:r>
            <a:r>
              <a:rPr lang="ar-IQ" b="1" dirty="0"/>
              <a:t> </a:t>
            </a:r>
            <a:r>
              <a:rPr lang="ar-IQ" b="1" dirty="0" err="1"/>
              <a:t>یارمەتی</a:t>
            </a:r>
            <a:r>
              <a:rPr lang="ar-IQ" b="1" dirty="0"/>
              <a:t> </a:t>
            </a:r>
            <a:r>
              <a:rPr lang="ar-IQ" b="1" dirty="0" err="1"/>
              <a:t>دەدەن</a:t>
            </a:r>
            <a:r>
              <a:rPr lang="ar-IQ" b="1" dirty="0"/>
              <a:t> </a:t>
            </a:r>
            <a:r>
              <a:rPr lang="ar-IQ" b="1" dirty="0" err="1"/>
              <a:t>بەسەر</a:t>
            </a:r>
            <a:r>
              <a:rPr lang="ar-IQ" b="1" dirty="0"/>
              <a:t> </a:t>
            </a:r>
            <a:r>
              <a:rPr lang="ar-IQ" b="1" dirty="0" err="1"/>
              <a:t>ئەو</a:t>
            </a:r>
            <a:r>
              <a:rPr lang="ar-IQ" b="1" dirty="0"/>
              <a:t> </a:t>
            </a:r>
            <a:r>
              <a:rPr lang="ar-IQ" b="1" dirty="0" err="1"/>
              <a:t>کێشانەدا</a:t>
            </a:r>
            <a:r>
              <a:rPr lang="ar-IQ" b="1" dirty="0"/>
              <a:t>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زاڵ</a:t>
            </a:r>
            <a:r>
              <a:rPr lang="ar-IQ" b="1" dirty="0"/>
              <a:t> </a:t>
            </a:r>
            <a:r>
              <a:rPr lang="ar-IQ" b="1" dirty="0" err="1"/>
              <a:t>بێت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ڕووبەڕووی</a:t>
            </a:r>
            <a:r>
              <a:rPr lang="ar-IQ" b="1" dirty="0"/>
              <a:t> </a:t>
            </a:r>
            <a:r>
              <a:rPr lang="ar-IQ" b="1" dirty="0" err="1"/>
              <a:t>دەبێتەوە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ئەوەی</a:t>
            </a:r>
            <a:r>
              <a:rPr lang="ar-IQ" b="1" dirty="0"/>
              <a:t> </a:t>
            </a:r>
            <a:r>
              <a:rPr lang="ar-IQ" b="1" dirty="0" err="1"/>
              <a:t>منداڵەکە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ژینگەیەکی</a:t>
            </a:r>
            <a:r>
              <a:rPr lang="ar-IQ" b="1" dirty="0"/>
              <a:t> </a:t>
            </a:r>
            <a:r>
              <a:rPr lang="ar-IQ" b="1" dirty="0" err="1"/>
              <a:t>تەندروست</a:t>
            </a:r>
            <a:r>
              <a:rPr lang="ar-IQ" b="1" dirty="0"/>
              <a:t> و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تەندروستدا</a:t>
            </a:r>
            <a:r>
              <a:rPr lang="ar-IQ" b="1" dirty="0"/>
              <a:t> </a:t>
            </a:r>
            <a:r>
              <a:rPr lang="ar-IQ" b="1" dirty="0" err="1"/>
              <a:t>گەورە</a:t>
            </a:r>
            <a:r>
              <a:rPr lang="ar-IQ" b="1" dirty="0"/>
              <a:t> </a:t>
            </a:r>
            <a:r>
              <a:rPr lang="ar-IQ" b="1" dirty="0" err="1"/>
              <a:t>بێت</a:t>
            </a:r>
            <a:r>
              <a:rPr lang="ar-IQ" b="1" dirty="0"/>
              <a:t> و </a:t>
            </a:r>
            <a:r>
              <a:rPr lang="ar-IQ" b="1" dirty="0" err="1"/>
              <a:t>گەورە</a:t>
            </a:r>
            <a:r>
              <a:rPr lang="ar-IQ" b="1" dirty="0"/>
              <a:t> </a:t>
            </a:r>
            <a:r>
              <a:rPr lang="ar-IQ" b="1" dirty="0" err="1"/>
              <a:t>بێت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خۆشەویستی</a:t>
            </a:r>
            <a:r>
              <a:rPr lang="ar-IQ" b="1" dirty="0"/>
              <a:t> و </a:t>
            </a:r>
            <a:r>
              <a:rPr lang="ar-IQ" b="1" dirty="0" err="1"/>
              <a:t>ڕێز</a:t>
            </a:r>
            <a:r>
              <a:rPr lang="ar-IQ" b="1" dirty="0"/>
              <a:t> </a:t>
            </a:r>
            <a:r>
              <a:rPr lang="ar-IQ" b="1" dirty="0" err="1"/>
              <a:t>زاڵە</a:t>
            </a:r>
            <a:r>
              <a:rPr lang="ar-IQ" b="1" dirty="0"/>
              <a:t> </a:t>
            </a:r>
            <a:r>
              <a:rPr lang="ar-IQ" b="1" dirty="0" err="1"/>
              <a:t>بەسەریدا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36424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F3814E-7D52-F04E-57B4-321368C2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51783A-D4E5-2C2C-2EB5-7A134815D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r-IQ" b="1" dirty="0"/>
              <a:t>. 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زۆرێک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دەروونناسەکان</a:t>
            </a:r>
            <a:r>
              <a:rPr lang="ar-IQ" b="1" dirty="0"/>
              <a:t> </a:t>
            </a:r>
            <a:r>
              <a:rPr lang="ar-IQ" b="1" dirty="0" err="1"/>
              <a:t>دەگەڕێننەوە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ئەوەی</a:t>
            </a:r>
            <a:r>
              <a:rPr lang="ar-IQ" b="1" dirty="0"/>
              <a:t> </a:t>
            </a:r>
            <a:r>
              <a:rPr lang="ar-IQ" b="1" dirty="0" err="1"/>
              <a:t>زۆربەی</a:t>
            </a:r>
            <a:r>
              <a:rPr lang="ar-IQ" b="1" dirty="0"/>
              <a:t> </a:t>
            </a:r>
            <a:r>
              <a:rPr lang="ar-IQ" b="1" dirty="0" err="1"/>
              <a:t>کێشە</a:t>
            </a:r>
            <a:r>
              <a:rPr lang="ar-IQ" b="1" dirty="0"/>
              <a:t> </a:t>
            </a:r>
            <a:r>
              <a:rPr lang="ar-IQ" b="1" dirty="0" err="1"/>
              <a:t>دەروونییەکانی</a:t>
            </a:r>
            <a:endParaRPr lang="ar-IQ" b="1" dirty="0"/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/>
              <a:t> </a:t>
            </a:r>
            <a:r>
              <a:rPr lang="ar-IQ" b="1" dirty="0" err="1"/>
              <a:t>تێکچوونی</a:t>
            </a:r>
            <a:r>
              <a:rPr lang="ar-IQ" b="1" dirty="0"/>
              <a:t> </a:t>
            </a:r>
            <a:r>
              <a:rPr lang="ar-IQ" b="1" dirty="0" err="1"/>
              <a:t>کەسی</a:t>
            </a:r>
            <a:r>
              <a:rPr lang="ar-IQ" b="1" dirty="0"/>
              <a:t> و </a:t>
            </a:r>
            <a:r>
              <a:rPr lang="ar-IQ" b="1" dirty="0" err="1"/>
              <a:t>کێشە</a:t>
            </a:r>
            <a:r>
              <a:rPr lang="ar-IQ" b="1" dirty="0"/>
              <a:t> </a:t>
            </a:r>
            <a:r>
              <a:rPr lang="ar-IQ" b="1" dirty="0" err="1"/>
              <a:t>کۆمەڵایەتییەکانی</a:t>
            </a:r>
            <a:r>
              <a:rPr lang="ar-IQ" b="1" dirty="0"/>
              <a:t> </a:t>
            </a:r>
            <a:r>
              <a:rPr lang="ar-IQ" b="1" dirty="0" err="1"/>
              <a:t>وەک</a:t>
            </a:r>
            <a:r>
              <a:rPr lang="ar-IQ" b="1" dirty="0"/>
              <a:t> </a:t>
            </a:r>
            <a:r>
              <a:rPr lang="ar-IQ" b="1" dirty="0" err="1"/>
              <a:t>توڕەیی</a:t>
            </a:r>
            <a:r>
              <a:rPr lang="ar-IQ" b="1" dirty="0"/>
              <a:t> و </a:t>
            </a:r>
            <a:r>
              <a:rPr lang="ar-IQ" b="1" dirty="0" err="1"/>
              <a:t>شەڕانگێزی</a:t>
            </a:r>
            <a:r>
              <a:rPr lang="ar-IQ" b="1" dirty="0"/>
              <a:t> و </a:t>
            </a:r>
            <a:r>
              <a:rPr lang="ar-IQ" b="1" dirty="0" err="1"/>
              <a:t>هەڵوەشاندنەوە</a:t>
            </a:r>
            <a:r>
              <a:rPr lang="ar-IQ" b="1" dirty="0"/>
              <a:t> و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جیابوونەوە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گەورەکاندا</a:t>
            </a:r>
            <a:r>
              <a:rPr lang="ar-IQ" b="1" dirty="0"/>
              <a:t>، </a:t>
            </a:r>
            <a:r>
              <a:rPr lang="ar-IQ" b="1" dirty="0" err="1"/>
              <a:t>بەڵام</a:t>
            </a:r>
            <a:r>
              <a:rPr lang="ar-IQ" b="1" dirty="0"/>
              <a:t> </a:t>
            </a:r>
            <a:r>
              <a:rPr lang="ar-IQ" b="1" dirty="0" err="1"/>
              <a:t>دەگەڕێنەوە</a:t>
            </a:r>
            <a:r>
              <a:rPr lang="ar-IQ" b="1" dirty="0"/>
              <a:t> </a:t>
            </a:r>
            <a:r>
              <a:rPr lang="ar-IQ" b="1" dirty="0" err="1"/>
              <a:t>بۆ</a:t>
            </a:r>
            <a:r>
              <a:rPr lang="ar-IQ" b="1" dirty="0"/>
              <a:t> </a:t>
            </a:r>
            <a:r>
              <a:rPr lang="ar-IQ" b="1" dirty="0" err="1"/>
              <a:t>قۆناغی</a:t>
            </a:r>
            <a:r>
              <a:rPr lang="ar-IQ" b="1" dirty="0"/>
              <a:t> </a:t>
            </a:r>
            <a:r>
              <a:rPr lang="ar-IQ" b="1" dirty="0" err="1"/>
              <a:t>منداڵی</a:t>
            </a:r>
            <a:r>
              <a:rPr lang="ar-IQ" b="1" dirty="0"/>
              <a:t> و </a:t>
            </a:r>
            <a:r>
              <a:rPr lang="ar-IQ" b="1" dirty="0" err="1"/>
              <a:t>دڕندەیی</a:t>
            </a:r>
            <a:r>
              <a:rPr lang="ar-IQ" b="1" dirty="0"/>
              <a:t> و </a:t>
            </a:r>
            <a:r>
              <a:rPr lang="ar-IQ" b="1" dirty="0" err="1"/>
              <a:t>بێبەشبوون</a:t>
            </a:r>
            <a:r>
              <a:rPr lang="ar-IQ" b="1" dirty="0"/>
              <a:t> و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لێدان</a:t>
            </a:r>
            <a:r>
              <a:rPr lang="ar-IQ" b="1" dirty="0"/>
              <a:t> و </a:t>
            </a:r>
            <a:r>
              <a:rPr lang="ar-IQ" b="1" dirty="0" err="1"/>
              <a:t>جنێودانی</a:t>
            </a:r>
            <a:r>
              <a:rPr lang="ar-IQ" b="1" dirty="0"/>
              <a:t> </a:t>
            </a:r>
            <a:r>
              <a:rPr lang="ar-IQ" b="1" dirty="0" err="1"/>
              <a:t>هاوڕێیەتی</a:t>
            </a:r>
            <a:r>
              <a:rPr lang="ar-IQ" b="1" dirty="0"/>
              <a:t> و </a:t>
            </a:r>
            <a:r>
              <a:rPr lang="ar-IQ" b="1" dirty="0" err="1"/>
              <a:t>منداڵەکە</a:t>
            </a:r>
            <a:r>
              <a:rPr lang="ar-IQ" b="1" dirty="0"/>
              <a:t> </a:t>
            </a:r>
            <a:r>
              <a:rPr lang="ar-IQ" b="1" dirty="0" err="1"/>
              <a:t>چی</a:t>
            </a:r>
            <a:r>
              <a:rPr lang="ar-IQ" b="1" dirty="0"/>
              <a:t> </a:t>
            </a:r>
            <a:r>
              <a:rPr lang="ar-IQ" b="1" dirty="0" err="1"/>
              <a:t>بووە</a:t>
            </a:r>
            <a:r>
              <a:rPr lang="ar-IQ" b="1" dirty="0"/>
              <a:t> </a:t>
            </a:r>
            <a:r>
              <a:rPr lang="ar-IQ" b="1" dirty="0" err="1"/>
              <a:t>ئازار</a:t>
            </a:r>
            <a:r>
              <a:rPr lang="ar-IQ" b="1" dirty="0"/>
              <a:t> و </a:t>
            </a:r>
            <a:r>
              <a:rPr lang="ar-IQ" b="1" dirty="0" err="1"/>
              <a:t>ڕووبەڕووبوونەوەی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گەنجیدا</a:t>
            </a:r>
            <a:r>
              <a:rPr lang="ar-IQ" b="1" dirty="0"/>
              <a:t>، </a:t>
            </a:r>
          </a:p>
          <a:p>
            <a:pPr marL="0" indent="0" algn="just">
              <a:buNone/>
            </a:pPr>
            <a:endParaRPr lang="ar-IQ" b="1" dirty="0"/>
          </a:p>
          <a:p>
            <a:pPr marL="0" indent="0" algn="just">
              <a:buNone/>
            </a:pPr>
            <a:r>
              <a:rPr lang="ar-IQ" b="1" dirty="0" err="1"/>
              <a:t>بەجۆرێک</a:t>
            </a:r>
            <a:r>
              <a:rPr lang="ar-IQ" b="1" dirty="0"/>
              <a:t> </a:t>
            </a:r>
            <a:r>
              <a:rPr lang="ar-IQ" b="1" dirty="0" err="1"/>
              <a:t>کە</a:t>
            </a:r>
            <a:r>
              <a:rPr lang="ar-IQ" b="1" dirty="0"/>
              <a:t> </a:t>
            </a:r>
            <a:r>
              <a:rPr lang="ar-IQ" b="1" dirty="0" err="1"/>
              <a:t>ئەمە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ژیانیدا</a:t>
            </a:r>
            <a:r>
              <a:rPr lang="ar-IQ" b="1" dirty="0"/>
              <a:t> </a:t>
            </a:r>
            <a:r>
              <a:rPr lang="ar-IQ" b="1" dirty="0" err="1"/>
              <a:t>ڕەنگ</a:t>
            </a:r>
            <a:r>
              <a:rPr lang="ar-IQ" b="1" dirty="0"/>
              <a:t> </a:t>
            </a:r>
            <a:r>
              <a:rPr lang="ar-IQ" b="1" dirty="0" err="1"/>
              <a:t>دەداتەوە</a:t>
            </a:r>
            <a:r>
              <a:rPr lang="ar-IQ" b="1" dirty="0"/>
              <a:t> </a:t>
            </a:r>
            <a:r>
              <a:rPr lang="ar-IQ" b="1" dirty="0" err="1"/>
              <a:t>لە</a:t>
            </a:r>
            <a:r>
              <a:rPr lang="ar-IQ" b="1" dirty="0"/>
              <a:t> </a:t>
            </a:r>
            <a:r>
              <a:rPr lang="ar-IQ" b="1" dirty="0" err="1"/>
              <a:t>تەمەنی</a:t>
            </a:r>
            <a:r>
              <a:rPr lang="ar-IQ" b="1" dirty="0"/>
              <a:t> </a:t>
            </a:r>
            <a:r>
              <a:rPr lang="ar-IQ" b="1" dirty="0" err="1"/>
              <a:t>پیریدا</a:t>
            </a:r>
            <a:r>
              <a:rPr lang="ar-IQ" b="1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77703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1DEE72-DD76-F403-7ADD-FC729B7E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BC228C5-7F71-7958-2296-03A9B5614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4400" u="sng" dirty="0">
                <a:solidFill>
                  <a:srgbClr val="FF0000"/>
                </a:solidFill>
              </a:rPr>
              <a:t>الجزء الثاني</a:t>
            </a:r>
          </a:p>
        </p:txBody>
      </p:sp>
    </p:spTree>
    <p:extLst>
      <p:ext uri="{BB962C8B-B14F-4D97-AF65-F5344CB8AC3E}">
        <p14:creationId xmlns:p14="http://schemas.microsoft.com/office/powerpoint/2010/main" val="33709182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728</Words>
  <Application>Microsoft Office PowerPoint</Application>
  <PresentationFormat>شاشة عريضة</PresentationFormat>
  <Paragraphs>104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نسق Office</vt:lpstr>
      <vt:lpstr>وةزارةتي خويَندني بالَا زانكؤي: سةلاحةددين  هةوليَرکۆلێژی پەروەردەی بنەڕەتی زانستە دەروونی و پەروەردەییەکان </vt:lpstr>
      <vt:lpstr>عرض تقديمي في PowerPoint</vt:lpstr>
      <vt:lpstr>ڕاوێژکاری دەروونی بۆ منداڵان </vt:lpstr>
      <vt:lpstr>عرض تقديمي في PowerPoint</vt:lpstr>
      <vt:lpstr>تێڕوانینێکی گشتی مێژوویی بۆ ڕاوێژکاری دەروونی خوێندکار (ڕاوێژکاری ڕێنمایی): -2</vt:lpstr>
      <vt:lpstr>لە گرنگترین گۆڤارە زانستییە دەورییەکان لە بواری ڕێنمایی و ڕاوێژکاری دەروونیدا ئەمانەی خوارەوەن:</vt:lpstr>
      <vt:lpstr>گرنگی ڕاوێژکاری دەروونی بۆ منداڵ: -3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zhianshaker@outlook.com</dc:creator>
  <cp:lastModifiedBy>zhianshaker@outlook.com</cp:lastModifiedBy>
  <cp:revision>44</cp:revision>
  <dcterms:created xsi:type="dcterms:W3CDTF">2023-09-13T18:59:41Z</dcterms:created>
  <dcterms:modified xsi:type="dcterms:W3CDTF">2023-09-20T17:38:44Z</dcterms:modified>
</cp:coreProperties>
</file>