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838" autoAdjust="0"/>
    <p:restoredTop sz="94660"/>
  </p:normalViewPr>
  <p:slideViewPr>
    <p:cSldViewPr snapToGrid="0">
      <p:cViewPr>
        <p:scale>
          <a:sx n="57" d="100"/>
          <a:sy n="57" d="100"/>
        </p:scale>
        <p:origin x="-21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61D411-66BC-7BB7-3A91-3EF00AA36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A557C34-3AFB-9C71-75B9-EDBC9D34D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DC6222D-DF4F-0AD3-394D-CE1C0B2FE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8FC-833B-4ACB-AFCA-3DE686A3B628}" type="datetimeFigureOut">
              <a:rPr lang="ar-IQ" smtClean="0"/>
              <a:t>06/03/1445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B762612-EEF4-C546-C4E7-EA5A4E1E7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7603B4D-7D21-7713-3E14-AE51E2D48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70BA-E099-4094-B4E1-16F90E5C23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713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17AE052-0075-8D75-0CFF-66AF55527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FF0E490-B733-098B-A940-6DDDABED9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ED33A8D-E76C-383E-C62C-5F393BAEF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8FC-833B-4ACB-AFCA-3DE686A3B628}" type="datetimeFigureOut">
              <a:rPr lang="ar-IQ" smtClean="0"/>
              <a:t>06/03/1445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85B7465-F041-3E73-2B80-E287DF5A1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1FB4BA1-E1FC-099B-F442-A8D178456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70BA-E099-4094-B4E1-16F90E5C23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987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488D9E8-A12F-E583-2861-B198B34353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480EE5C-9512-3267-A2F7-0830D55CF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AB23F03-02E8-D34F-9328-5956E14CF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8FC-833B-4ACB-AFCA-3DE686A3B628}" type="datetimeFigureOut">
              <a:rPr lang="ar-IQ" smtClean="0"/>
              <a:t>06/03/1445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7942426-004E-BFCC-E21E-6C67F927C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49F580-4415-07A4-F821-499DE99E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70BA-E099-4094-B4E1-16F90E5C23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288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84BE64-6D8E-6FE4-5E28-B5B5D1C5E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D102940-3D01-3875-E2C6-92AF10DC8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B847CDB-7994-9C74-8348-12CDC4D7D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8FC-833B-4ACB-AFCA-3DE686A3B628}" type="datetimeFigureOut">
              <a:rPr lang="ar-IQ" smtClean="0"/>
              <a:t>06/03/1445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F6687C3-4C33-DA2E-DC1A-E83D927CC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27DB9E6-BBFE-D44D-C4E8-B2682A41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70BA-E099-4094-B4E1-16F90E5C23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644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1682EF-B793-9A52-096C-95FCE0787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4F3B184-9435-F3F1-DEE7-8ECC77D75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52F2976-7DF2-B776-884A-286B01620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8FC-833B-4ACB-AFCA-3DE686A3B628}" type="datetimeFigureOut">
              <a:rPr lang="ar-IQ" smtClean="0"/>
              <a:t>06/03/1445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FAAFEF2-8730-53FE-F35C-F74EBD984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0A15E88-1F84-2A67-3368-DFC4C845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70BA-E099-4094-B4E1-16F90E5C23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416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21DA1FC-AED8-58A0-2E5F-619C1353E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5CE4AE7-ED60-FDB9-5BAE-1FD665F8BA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F73845F-B375-D8DE-3781-4FC222D88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1CCC084-1F89-6E26-0660-88F8E58A5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8FC-833B-4ACB-AFCA-3DE686A3B628}" type="datetimeFigureOut">
              <a:rPr lang="ar-IQ" smtClean="0"/>
              <a:t>06/03/1445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1AA03DB-E4C7-6553-E59E-7C526765B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CF0EC7E-74F6-6AB5-D08A-01986B733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70BA-E099-4094-B4E1-16F90E5C23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970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7BA4D26-4665-0417-0BC2-3F61955A1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BB18234-27FE-A2EE-E177-FB7A5993F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D9440F9-C496-82A1-4777-3CBD612B0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81D356B5-836C-BCCB-7846-C2767A4543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9BCEF70-92E0-B391-9CD0-506769D322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17F8A082-8748-CF5F-549D-F683A0FE0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8FC-833B-4ACB-AFCA-3DE686A3B628}" type="datetimeFigureOut">
              <a:rPr lang="ar-IQ" smtClean="0"/>
              <a:t>06/03/1445</a:t>
            </a:fld>
            <a:endParaRPr lang="ar-IQ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1706000-BE11-D985-D18C-23E78684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3FF04F3-C232-90E1-8CDF-AC0B3A9E9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70BA-E099-4094-B4E1-16F90E5C23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7519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BBE9346-1D0A-961E-3467-667D16A41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3FE7401-D28F-822F-CDFF-63A43AEE1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8FC-833B-4ACB-AFCA-3DE686A3B628}" type="datetimeFigureOut">
              <a:rPr lang="ar-IQ" smtClean="0"/>
              <a:t>06/03/1445</a:t>
            </a:fld>
            <a:endParaRPr lang="ar-IQ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75E0271-3A89-C796-5C93-794DEE5D9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82DF5FF-9EB3-8C73-5C17-399CAA58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70BA-E099-4094-B4E1-16F90E5C23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3269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F7B689B-1552-C3DB-B15F-6E6CEABAB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8FC-833B-4ACB-AFCA-3DE686A3B628}" type="datetimeFigureOut">
              <a:rPr lang="ar-IQ" smtClean="0"/>
              <a:t>06/03/1445</a:t>
            </a:fld>
            <a:endParaRPr lang="ar-IQ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AB65F6C-5B63-3B95-CB46-552E1172A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506AD64-B01A-B0C0-BCE5-FB017C567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70BA-E099-4094-B4E1-16F90E5C23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19694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BB6592-7D8C-B302-8BD0-1667E4B53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7AEFBBB-2707-EEDE-1CB9-9E537CB8C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5DF92C9-FF09-9EF2-F81E-2C9C44141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BAAA7E1-2E6C-5078-ECF2-D0C69D47C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8FC-833B-4ACB-AFCA-3DE686A3B628}" type="datetimeFigureOut">
              <a:rPr lang="ar-IQ" smtClean="0"/>
              <a:t>06/03/1445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8027DBB-B995-9450-2CE2-BD3E26AD1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6D2EF32-64E0-DF66-69A4-057814FDC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70BA-E099-4094-B4E1-16F90E5C23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9227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D9C701-6736-FE0B-C7FA-D6534E7F6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A5EB200-AD7A-D0E5-531B-030A10BF31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47FA8FD-99F3-DC11-B75B-04AA754DC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E8EEBD9-D9C2-048E-D8AA-A17925E3D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8FC-833B-4ACB-AFCA-3DE686A3B628}" type="datetimeFigureOut">
              <a:rPr lang="ar-IQ" smtClean="0"/>
              <a:t>06/03/1445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773D1F9-B4DD-96E0-174D-155DF089A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75A1537-EF4D-FB92-D237-5C7192274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70BA-E099-4094-B4E1-16F90E5C23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849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76D42C3-0D70-F759-1077-D71B9A165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358B948-1A30-8FCA-0200-7512DD9A8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5266895-430A-20BF-0CA0-1D2BC7613D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BA8FC-833B-4ACB-AFCA-3DE686A3B628}" type="datetimeFigureOut">
              <a:rPr lang="ar-IQ" smtClean="0"/>
              <a:t>06/03/1445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88533B9-EF0C-074E-749D-87DEFF3CEB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907368C-2452-DE3F-553C-B91885952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770BA-E099-4094-B4E1-16F90E5C237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5946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F7224B0-3DBC-E10D-46FB-B49EFBABF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89763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CE77D69-0373-A1DD-394D-F13C06ADC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12126"/>
            <a:ext cx="9144000" cy="2945674"/>
          </a:xfrm>
        </p:spPr>
        <p:txBody>
          <a:bodyPr>
            <a:normAutofit/>
          </a:bodyPr>
          <a:lstStyle/>
          <a:p>
            <a:r>
              <a:rPr lang="ar-IQ" sz="4800" dirty="0"/>
              <a:t>المحاضرة الثانية</a:t>
            </a:r>
          </a:p>
        </p:txBody>
      </p:sp>
    </p:spTree>
    <p:extLst>
      <p:ext uri="{BB962C8B-B14F-4D97-AF65-F5344CB8AC3E}">
        <p14:creationId xmlns:p14="http://schemas.microsoft.com/office/powerpoint/2010/main" val="1596810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2331C4E-A74B-7ECA-A6CE-336C6347E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C040772-6EAA-B77E-5E97-98E221EA2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/>
              <a:t> </a:t>
            </a:r>
            <a:r>
              <a:rPr lang="ar-IQ" b="1" dirty="0" err="1"/>
              <a:t>یەک</a:t>
            </a:r>
            <a:r>
              <a:rPr lang="ar-IQ" b="1" dirty="0"/>
              <a:t> </a:t>
            </a:r>
            <a:r>
              <a:rPr lang="ar-IQ" b="1" dirty="0" err="1"/>
              <a:t>میتۆدی</a:t>
            </a:r>
            <a:r>
              <a:rPr lang="ar-IQ" b="1" dirty="0"/>
              <a:t> </a:t>
            </a:r>
            <a:r>
              <a:rPr lang="ar-IQ" b="1" dirty="0" err="1"/>
              <a:t>ڕێنمایی</a:t>
            </a:r>
            <a:r>
              <a:rPr lang="ar-IQ" b="1" dirty="0"/>
              <a:t> </a:t>
            </a:r>
            <a:r>
              <a:rPr lang="ar-IQ" b="1" dirty="0" err="1"/>
              <a:t>نییە</a:t>
            </a:r>
            <a:r>
              <a:rPr lang="ar-IQ" b="1" dirty="0"/>
              <a:t> </a:t>
            </a:r>
            <a:r>
              <a:rPr lang="ar-IQ" b="1" dirty="0" err="1"/>
              <a:t>کە</a:t>
            </a:r>
            <a:r>
              <a:rPr lang="ar-IQ" b="1" dirty="0"/>
              <a:t> </a:t>
            </a:r>
            <a:r>
              <a:rPr lang="ar-IQ" b="1" dirty="0" err="1"/>
              <a:t>بە</a:t>
            </a:r>
            <a:r>
              <a:rPr lang="ar-IQ" b="1" dirty="0"/>
              <a:t> </a:t>
            </a:r>
            <a:r>
              <a:rPr lang="ar-IQ" b="1" dirty="0" err="1"/>
              <a:t>میتۆدی</a:t>
            </a:r>
            <a:r>
              <a:rPr lang="ar-IQ" b="1" dirty="0"/>
              <a:t> </a:t>
            </a:r>
            <a:r>
              <a:rPr lang="ar-IQ" b="1" dirty="0" err="1"/>
              <a:t>میتۆدەکان</a:t>
            </a:r>
            <a:r>
              <a:rPr lang="ar-IQ" b="1" dirty="0"/>
              <a:t> </a:t>
            </a:r>
            <a:r>
              <a:rPr lang="ar-IQ" b="1" dirty="0" err="1"/>
              <a:t>هەژمار</a:t>
            </a:r>
            <a:r>
              <a:rPr lang="ar-IQ" b="1" dirty="0"/>
              <a:t> </a:t>
            </a:r>
            <a:r>
              <a:rPr lang="ar-IQ" b="1" dirty="0" err="1"/>
              <a:t>بکرێت</a:t>
            </a:r>
            <a:r>
              <a:rPr lang="ar-IQ" b="1" dirty="0"/>
              <a:t> </a:t>
            </a:r>
            <a:r>
              <a:rPr lang="ar-IQ" b="1" dirty="0" err="1"/>
              <a:t>کە</a:t>
            </a:r>
            <a:r>
              <a:rPr lang="ar-IQ" b="1" dirty="0"/>
              <a:t> </a:t>
            </a:r>
            <a:r>
              <a:rPr lang="ar-IQ" b="1" dirty="0" err="1"/>
              <a:t>لەگەڵ</a:t>
            </a:r>
            <a:r>
              <a:rPr lang="ar-IQ" b="1" dirty="0"/>
              <a:t> </a:t>
            </a:r>
            <a:r>
              <a:rPr lang="ar-IQ" b="1" dirty="0" err="1"/>
              <a:t>هەموو</a:t>
            </a:r>
            <a:r>
              <a:rPr lang="ar-IQ" b="1" dirty="0"/>
              <a:t> 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 err="1"/>
              <a:t>ڕاوێژکارەکان</a:t>
            </a:r>
            <a:r>
              <a:rPr lang="ar-IQ" b="1" dirty="0"/>
              <a:t> و </a:t>
            </a:r>
            <a:r>
              <a:rPr lang="ar-IQ" b="1" dirty="0" err="1"/>
              <a:t>هەموو</a:t>
            </a:r>
            <a:r>
              <a:rPr lang="ar-IQ" b="1" dirty="0"/>
              <a:t> </a:t>
            </a:r>
            <a:r>
              <a:rPr lang="ar-IQ" b="1" dirty="0" err="1"/>
              <a:t>کێشەکان</a:t>
            </a:r>
            <a:r>
              <a:rPr lang="ar-IQ" b="1" dirty="0"/>
              <a:t> و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هەموو</a:t>
            </a:r>
            <a:r>
              <a:rPr lang="ar-IQ" b="1" dirty="0"/>
              <a:t> </a:t>
            </a:r>
            <a:r>
              <a:rPr lang="ar-IQ" b="1" dirty="0" err="1"/>
              <a:t>بارودۆخێکدا</a:t>
            </a:r>
            <a:r>
              <a:rPr lang="ar-IQ" b="1" dirty="0"/>
              <a:t> </a:t>
            </a:r>
            <a:r>
              <a:rPr lang="ar-IQ" b="1" dirty="0" err="1"/>
              <a:t>کار</a:t>
            </a:r>
            <a:r>
              <a:rPr lang="ar-IQ" b="1" dirty="0"/>
              <a:t> </a:t>
            </a:r>
            <a:r>
              <a:rPr lang="ar-IQ" b="1" dirty="0" err="1"/>
              <a:t>بکات</a:t>
            </a:r>
            <a:r>
              <a:rPr lang="ar-IQ" b="1" dirty="0"/>
              <a:t>، </a:t>
            </a:r>
            <a:r>
              <a:rPr lang="ar-IQ" b="1" dirty="0" err="1"/>
              <a:t>بەڵام</a:t>
            </a:r>
            <a:r>
              <a:rPr lang="ar-IQ" b="1" dirty="0"/>
              <a:t> </a:t>
            </a:r>
            <a:r>
              <a:rPr lang="ar-IQ" b="1" dirty="0" err="1"/>
              <a:t>شێوازەکان</a:t>
            </a:r>
            <a:r>
              <a:rPr lang="ar-IQ" b="1" dirty="0"/>
              <a:t> 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 err="1"/>
              <a:t>زۆرن</a:t>
            </a:r>
            <a:r>
              <a:rPr lang="ar-IQ" b="1" dirty="0"/>
              <a:t> و </a:t>
            </a:r>
            <a:r>
              <a:rPr lang="ar-IQ" b="1" dirty="0" err="1"/>
              <a:t>جیاوازن</a:t>
            </a:r>
            <a:r>
              <a:rPr lang="ar-IQ" b="1" dirty="0"/>
              <a:t> </a:t>
            </a:r>
            <a:r>
              <a:rPr lang="ar-IQ" b="1" dirty="0" err="1"/>
              <a:t>بۆ</a:t>
            </a:r>
            <a:r>
              <a:rPr lang="ar-IQ" b="1" dirty="0"/>
              <a:t> </a:t>
            </a:r>
            <a:r>
              <a:rPr lang="ar-IQ" b="1" dirty="0" err="1"/>
              <a:t>ئەوەی</a:t>
            </a:r>
            <a:r>
              <a:rPr lang="ar-IQ" b="1" dirty="0"/>
              <a:t> </a:t>
            </a:r>
            <a:r>
              <a:rPr lang="ar-IQ" b="1" dirty="0" err="1"/>
              <a:t>لەگەڵ</a:t>
            </a:r>
            <a:r>
              <a:rPr lang="ar-IQ" b="1" dirty="0"/>
              <a:t> </a:t>
            </a:r>
            <a:r>
              <a:rPr lang="ar-IQ" b="1" dirty="0" err="1"/>
              <a:t>ڕاوێژکاری</a:t>
            </a:r>
            <a:r>
              <a:rPr lang="ar-IQ" b="1" dirty="0"/>
              <a:t> </a:t>
            </a:r>
            <a:r>
              <a:rPr lang="ar-IQ" b="1" dirty="0" err="1"/>
              <a:t>جیاواز</a:t>
            </a:r>
            <a:r>
              <a:rPr lang="ar-IQ" b="1" dirty="0"/>
              <a:t> و </a:t>
            </a:r>
            <a:r>
              <a:rPr lang="ar-IQ" b="1" dirty="0" err="1"/>
              <a:t>چەندین</a:t>
            </a:r>
            <a:r>
              <a:rPr lang="ar-IQ" b="1" dirty="0"/>
              <a:t> </a:t>
            </a:r>
            <a:r>
              <a:rPr lang="ar-IQ" b="1" dirty="0" err="1"/>
              <a:t>کێشە</a:t>
            </a:r>
            <a:r>
              <a:rPr lang="ar-IQ" b="1" dirty="0"/>
              <a:t> و </a:t>
            </a:r>
            <a:r>
              <a:rPr lang="ar-IQ" b="1" dirty="0" err="1"/>
              <a:t>تەنانەت</a:t>
            </a:r>
            <a:r>
              <a:rPr lang="ar-IQ" b="1" dirty="0"/>
              <a:t> </a:t>
            </a:r>
            <a:r>
              <a:rPr lang="ar-IQ" b="1" dirty="0" err="1"/>
              <a:t>ژینگە</a:t>
            </a:r>
            <a:r>
              <a:rPr lang="ar-IQ" b="1" dirty="0"/>
              <a:t> و 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 err="1"/>
              <a:t>کۆمەڵگا</a:t>
            </a:r>
            <a:r>
              <a:rPr lang="ar-IQ" b="1" dirty="0"/>
              <a:t> و </a:t>
            </a:r>
            <a:r>
              <a:rPr lang="ar-IQ" b="1" dirty="0" err="1"/>
              <a:t>بارودۆخی</a:t>
            </a:r>
            <a:r>
              <a:rPr lang="ar-IQ" b="1" dirty="0"/>
              <a:t> </a:t>
            </a:r>
            <a:r>
              <a:rPr lang="ar-IQ" b="1" dirty="0" err="1"/>
              <a:t>جیاوازدا</a:t>
            </a:r>
            <a:r>
              <a:rPr lang="ar-IQ" b="1" dirty="0"/>
              <a:t> </a:t>
            </a:r>
            <a:r>
              <a:rPr lang="ar-IQ" b="1" dirty="0" err="1"/>
              <a:t>بگونجێت</a:t>
            </a:r>
            <a:r>
              <a:rPr lang="ar-IQ" b="1" dirty="0"/>
              <a:t> 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45992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BA2865A-C044-084A-1A8B-E20F69580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ar-IQ" sz="4000" u="sng" dirty="0">
                <a:solidFill>
                  <a:srgbClr val="FF0000"/>
                </a:solidFill>
              </a:rPr>
            </a:br>
            <a:r>
              <a:rPr lang="ar-IQ" sz="4000" b="1" u="sng" dirty="0" err="1">
                <a:solidFill>
                  <a:srgbClr val="FF0000"/>
                </a:solidFill>
              </a:rPr>
              <a:t>گرنگترینی</a:t>
            </a:r>
            <a:r>
              <a:rPr lang="ar-IQ" sz="4000" b="1" u="sng" dirty="0">
                <a:solidFill>
                  <a:srgbClr val="FF0000"/>
                </a:solidFill>
              </a:rPr>
              <a:t> </a:t>
            </a:r>
            <a:r>
              <a:rPr lang="ar-IQ" sz="4000" b="1" u="sng" dirty="0" err="1">
                <a:solidFill>
                  <a:srgbClr val="FF0000"/>
                </a:solidFill>
              </a:rPr>
              <a:t>ئەم</a:t>
            </a:r>
            <a:r>
              <a:rPr lang="ar-IQ" sz="4000" b="1" u="sng" dirty="0">
                <a:solidFill>
                  <a:srgbClr val="FF0000"/>
                </a:solidFill>
              </a:rPr>
              <a:t> </a:t>
            </a:r>
            <a:r>
              <a:rPr lang="ar-IQ" sz="4000" b="1" u="sng" dirty="0" err="1">
                <a:solidFill>
                  <a:srgbClr val="FF0000"/>
                </a:solidFill>
              </a:rPr>
              <a:t>تایبەتمەندییانە</a:t>
            </a:r>
            <a:r>
              <a:rPr lang="ar-IQ" sz="4000" b="1" u="sng" dirty="0">
                <a:solidFill>
                  <a:srgbClr val="FF0000"/>
                </a:solidFill>
              </a:rPr>
              <a:t> </a:t>
            </a:r>
            <a:r>
              <a:rPr lang="ar-IQ" sz="4000" b="1" u="sng" dirty="0" err="1">
                <a:solidFill>
                  <a:srgbClr val="FF0000"/>
                </a:solidFill>
              </a:rPr>
              <a:t>بریتین</a:t>
            </a:r>
            <a:r>
              <a:rPr lang="ar-IQ" sz="4000" b="1" u="sng" dirty="0">
                <a:solidFill>
                  <a:srgbClr val="FF0000"/>
                </a:solidFill>
              </a:rPr>
              <a:t> </a:t>
            </a:r>
            <a:r>
              <a:rPr lang="ar-IQ" sz="4000" b="1" u="sng" dirty="0" err="1">
                <a:solidFill>
                  <a:srgbClr val="FF0000"/>
                </a:solidFill>
              </a:rPr>
              <a:t>لە</a:t>
            </a:r>
            <a:r>
              <a:rPr lang="ar-IQ" sz="4000" b="1" u="sng" dirty="0">
                <a:solidFill>
                  <a:srgbClr val="FF0000"/>
                </a:solidFill>
              </a:rPr>
              <a:t>:</a:t>
            </a:r>
            <a:br>
              <a:rPr lang="ar-IQ" sz="4000" b="1" u="sng" dirty="0">
                <a:solidFill>
                  <a:srgbClr val="FF0000"/>
                </a:solidFill>
              </a:rPr>
            </a:br>
            <a:r>
              <a:rPr lang="ar-IQ" sz="4000" b="1" u="sng" dirty="0">
                <a:solidFill>
                  <a:srgbClr val="FF0000"/>
                </a:solidFill>
              </a:rPr>
              <a:t> 1- </a:t>
            </a:r>
            <a:r>
              <a:rPr lang="ar-IQ" sz="4000" b="1" u="sng" dirty="0" err="1">
                <a:solidFill>
                  <a:srgbClr val="FF0000"/>
                </a:solidFill>
              </a:rPr>
              <a:t>تایبەتمەندییە</a:t>
            </a:r>
            <a:r>
              <a:rPr lang="ar-IQ" sz="4000" b="1" u="sng" dirty="0">
                <a:solidFill>
                  <a:srgbClr val="FF0000"/>
                </a:solidFill>
              </a:rPr>
              <a:t> </a:t>
            </a:r>
            <a:r>
              <a:rPr lang="ar-IQ" sz="4000" b="1" u="sng" dirty="0" err="1">
                <a:solidFill>
                  <a:srgbClr val="FF0000"/>
                </a:solidFill>
              </a:rPr>
              <a:t>دەروونییەکانی</a:t>
            </a:r>
            <a:r>
              <a:rPr lang="ar-IQ" sz="4000" b="1" u="sng" dirty="0">
                <a:solidFill>
                  <a:srgbClr val="FF0000"/>
                </a:solidFill>
              </a:rPr>
              <a:t> </a:t>
            </a:r>
            <a:r>
              <a:rPr lang="ar-IQ" sz="4000" b="1" u="sng" dirty="0" err="1">
                <a:solidFill>
                  <a:srgbClr val="FF0000"/>
                </a:solidFill>
              </a:rPr>
              <a:t>ڕاهێنەر</a:t>
            </a:r>
            <a:r>
              <a:rPr lang="ar-IQ" sz="4000" b="1" u="sng" dirty="0">
                <a:solidFill>
                  <a:srgbClr val="FF0000"/>
                </a:solidFill>
              </a:rPr>
              <a:t>: (</a:t>
            </a:r>
            <a:r>
              <a:rPr lang="ar-IQ" sz="4000" b="1" u="sng" dirty="0" err="1">
                <a:solidFill>
                  <a:srgbClr val="FF0000"/>
                </a:solidFill>
              </a:rPr>
              <a:t>تەنها</a:t>
            </a:r>
            <a:r>
              <a:rPr lang="ar-IQ" sz="4000" b="1" u="sng" dirty="0">
                <a:solidFill>
                  <a:srgbClr val="FF0000"/>
                </a:solidFill>
              </a:rPr>
              <a:t> </a:t>
            </a:r>
            <a:r>
              <a:rPr lang="ar-IQ" sz="4000" b="1" u="sng" dirty="0" err="1">
                <a:solidFill>
                  <a:srgbClr val="FF0000"/>
                </a:solidFill>
              </a:rPr>
              <a:t>پێنج</a:t>
            </a:r>
            <a:r>
              <a:rPr lang="ar-IQ" sz="4000" b="1" u="sng" dirty="0">
                <a:solidFill>
                  <a:srgbClr val="FF0000"/>
                </a:solidFill>
              </a:rPr>
              <a:t> </a:t>
            </a:r>
            <a:r>
              <a:rPr lang="ar-IQ" sz="4000" b="1" u="sng" dirty="0" err="1">
                <a:solidFill>
                  <a:srgbClr val="FF0000"/>
                </a:solidFill>
              </a:rPr>
              <a:t>خاڵ</a:t>
            </a:r>
            <a:r>
              <a:rPr lang="ar-IQ" sz="4000" b="1" u="sng" dirty="0">
                <a:solidFill>
                  <a:srgbClr val="FF0000"/>
                </a:solidFill>
              </a:rPr>
              <a:t> </a:t>
            </a:r>
            <a:r>
              <a:rPr lang="ar-IQ" sz="4000" b="1" u="sng" dirty="0" err="1">
                <a:solidFill>
                  <a:srgbClr val="FF0000"/>
                </a:solidFill>
              </a:rPr>
              <a:t>پێویستە</a:t>
            </a:r>
            <a:r>
              <a:rPr lang="ar-IQ" sz="4000" b="1" u="sng" dirty="0">
                <a:solidFill>
                  <a:srgbClr val="FF0000"/>
                </a:solidFill>
              </a:rPr>
              <a:t>) </a:t>
            </a:r>
            <a:r>
              <a:rPr lang="ar-IQ" sz="4000" u="sng" dirty="0">
                <a:solidFill>
                  <a:srgbClr val="FF0000"/>
                </a:solidFill>
              </a:rPr>
              <a:t>-7</a:t>
            </a:r>
            <a:br>
              <a:rPr lang="ar-IQ" u="sng" dirty="0">
                <a:solidFill>
                  <a:srgbClr val="FF0000"/>
                </a:solidFill>
              </a:rPr>
            </a:br>
            <a:endParaRPr lang="ar-IQ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74087C4-7C6F-0716-8BD6-C5D972C66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b="1" dirty="0"/>
              <a:t>1- </a:t>
            </a:r>
            <a:r>
              <a:rPr lang="ar-IQ" b="1" dirty="0" err="1"/>
              <a:t>متمانەکردن</a:t>
            </a:r>
            <a:r>
              <a:rPr lang="ar-IQ" b="1" dirty="0"/>
              <a:t> </a:t>
            </a:r>
            <a:r>
              <a:rPr lang="ar-IQ" b="1" dirty="0" err="1"/>
              <a:t>بە</a:t>
            </a:r>
            <a:r>
              <a:rPr lang="ar-IQ" b="1" dirty="0"/>
              <a:t> </a:t>
            </a:r>
            <a:r>
              <a:rPr lang="ar-IQ" b="1" dirty="0" err="1"/>
              <a:t>کەسانی</a:t>
            </a:r>
            <a:r>
              <a:rPr lang="ar-IQ" b="1" dirty="0"/>
              <a:t> تر و </a:t>
            </a:r>
            <a:r>
              <a:rPr lang="ar-IQ" b="1" dirty="0" err="1"/>
              <a:t>تواناکانیان</a:t>
            </a:r>
            <a:r>
              <a:rPr lang="ar-IQ" b="1" dirty="0"/>
              <a:t> </a:t>
            </a:r>
            <a:r>
              <a:rPr lang="ar-IQ" b="1" dirty="0" err="1"/>
              <a:t>بۆ</a:t>
            </a:r>
            <a:r>
              <a:rPr lang="ar-IQ" b="1" dirty="0"/>
              <a:t> </a:t>
            </a:r>
            <a:r>
              <a:rPr lang="ar-IQ" b="1" dirty="0" err="1"/>
              <a:t>چارەسەرکردنی</a:t>
            </a:r>
            <a:r>
              <a:rPr lang="ar-IQ" b="1" dirty="0"/>
              <a:t> </a:t>
            </a:r>
            <a:r>
              <a:rPr lang="ar-IQ" b="1" dirty="0" err="1"/>
              <a:t>کێشەکانیان</a:t>
            </a:r>
            <a:r>
              <a:rPr lang="ar-IQ" b="1" dirty="0"/>
              <a:t> و </a:t>
            </a:r>
            <a:r>
              <a:rPr lang="ar-IQ" b="1" dirty="0" err="1"/>
              <a:t>پێدانی</a:t>
            </a:r>
            <a:r>
              <a:rPr lang="ar-IQ" b="1" dirty="0"/>
              <a:t> </a:t>
            </a:r>
            <a:r>
              <a:rPr lang="ar-IQ" b="1" dirty="0" err="1"/>
              <a:t>دەرفەت</a:t>
            </a:r>
            <a:r>
              <a:rPr lang="ar-IQ" b="1" dirty="0"/>
              <a:t> </a:t>
            </a:r>
            <a:r>
              <a:rPr lang="ar-IQ" b="1" dirty="0" err="1"/>
              <a:t>بۆ</a:t>
            </a:r>
            <a:r>
              <a:rPr lang="ar-IQ" b="1" dirty="0"/>
              <a:t> </a:t>
            </a:r>
            <a:r>
              <a:rPr lang="ar-IQ" b="1" dirty="0" err="1"/>
              <a:t>پەرەپێدانی</a:t>
            </a:r>
            <a:r>
              <a:rPr lang="ar-IQ" b="1" dirty="0"/>
              <a:t> </a:t>
            </a:r>
            <a:r>
              <a:rPr lang="ar-IQ" b="1" dirty="0" err="1"/>
              <a:t>تواناکانیان</a:t>
            </a:r>
            <a:r>
              <a:rPr lang="ar-IQ" b="1" dirty="0"/>
              <a:t>.</a:t>
            </a:r>
          </a:p>
          <a:p>
            <a:pPr marL="0" indent="0">
              <a:buNone/>
            </a:pPr>
            <a:r>
              <a:rPr lang="ar-IQ" b="1" dirty="0"/>
              <a:t> 2- </a:t>
            </a:r>
            <a:r>
              <a:rPr lang="ar-IQ" b="1" dirty="0" err="1"/>
              <a:t>گرنگیدان</a:t>
            </a:r>
            <a:r>
              <a:rPr lang="ar-IQ" b="1" dirty="0"/>
              <a:t> </a:t>
            </a:r>
            <a:r>
              <a:rPr lang="ar-IQ" b="1" dirty="0" err="1"/>
              <a:t>بە</a:t>
            </a:r>
            <a:r>
              <a:rPr lang="ar-IQ" b="1" dirty="0"/>
              <a:t> </a:t>
            </a:r>
            <a:r>
              <a:rPr lang="ar-IQ" b="1" dirty="0" err="1"/>
              <a:t>کەسانی</a:t>
            </a:r>
            <a:r>
              <a:rPr lang="ar-IQ" b="1" dirty="0"/>
              <a:t> تر و </a:t>
            </a:r>
            <a:r>
              <a:rPr lang="ar-IQ" b="1" dirty="0" err="1"/>
              <a:t>ویستی</a:t>
            </a:r>
            <a:r>
              <a:rPr lang="ar-IQ" b="1" dirty="0"/>
              <a:t> </a:t>
            </a:r>
            <a:r>
              <a:rPr lang="ar-IQ" b="1" dirty="0" err="1"/>
              <a:t>هاوکاریان</a:t>
            </a:r>
            <a:r>
              <a:rPr lang="ar-IQ" b="1" dirty="0"/>
              <a:t>.</a:t>
            </a:r>
          </a:p>
          <a:p>
            <a:pPr marL="0" indent="0">
              <a:buNone/>
            </a:pPr>
            <a:r>
              <a:rPr lang="ar-IQ" b="1" dirty="0"/>
              <a:t> 3- </a:t>
            </a:r>
            <a:r>
              <a:rPr lang="ar-IQ" b="1" dirty="0" err="1"/>
              <a:t>قبوڵکردنی</a:t>
            </a:r>
            <a:r>
              <a:rPr lang="ar-IQ" b="1" dirty="0"/>
              <a:t> </a:t>
            </a:r>
            <a:r>
              <a:rPr lang="ar-IQ" b="1" dirty="0" err="1"/>
              <a:t>بێ</a:t>
            </a:r>
            <a:r>
              <a:rPr lang="ar-IQ" b="1" dirty="0"/>
              <a:t> </a:t>
            </a:r>
            <a:r>
              <a:rPr lang="ar-IQ" b="1" dirty="0" err="1"/>
              <a:t>مەرجی</a:t>
            </a:r>
            <a:r>
              <a:rPr lang="ar-IQ" b="1" dirty="0"/>
              <a:t> </a:t>
            </a:r>
            <a:r>
              <a:rPr lang="ar-IQ" b="1" dirty="0" err="1"/>
              <a:t>ڕاوێژکار</a:t>
            </a:r>
            <a:r>
              <a:rPr lang="ar-IQ" b="1" dirty="0"/>
              <a:t>، </a:t>
            </a:r>
            <a:r>
              <a:rPr lang="ar-IQ" b="1" dirty="0" err="1"/>
              <a:t>بەبێ</a:t>
            </a:r>
            <a:r>
              <a:rPr lang="ar-IQ" b="1" dirty="0"/>
              <a:t> </a:t>
            </a:r>
            <a:r>
              <a:rPr lang="ar-IQ" b="1" dirty="0" err="1"/>
              <a:t>گوێدانە</a:t>
            </a:r>
            <a:r>
              <a:rPr lang="ar-IQ" b="1" dirty="0"/>
              <a:t> </a:t>
            </a:r>
            <a:r>
              <a:rPr lang="ar-IQ" b="1" dirty="0" err="1"/>
              <a:t>ڕەفتاری</a:t>
            </a:r>
            <a:r>
              <a:rPr lang="ar-IQ" b="1" dirty="0"/>
              <a:t>.</a:t>
            </a:r>
          </a:p>
          <a:p>
            <a:pPr marL="0" indent="0">
              <a:buNone/>
            </a:pPr>
            <a:r>
              <a:rPr lang="ar-IQ" b="1" dirty="0"/>
              <a:t> 4- </a:t>
            </a:r>
            <a:r>
              <a:rPr lang="ar-IQ" b="1" dirty="0" err="1"/>
              <a:t>متمانە</a:t>
            </a:r>
            <a:r>
              <a:rPr lang="ar-IQ" b="1" dirty="0"/>
              <a:t> </a:t>
            </a:r>
            <a:r>
              <a:rPr lang="ar-IQ" b="1" dirty="0" err="1"/>
              <a:t>بەخۆبوون</a:t>
            </a:r>
            <a:r>
              <a:rPr lang="ar-IQ" b="1" dirty="0"/>
              <a:t> و </a:t>
            </a:r>
            <a:r>
              <a:rPr lang="ar-IQ" b="1" dirty="0" err="1"/>
              <a:t>ڕێزگرتنی</a:t>
            </a:r>
            <a:r>
              <a:rPr lang="ar-IQ" b="1" dirty="0"/>
              <a:t> </a:t>
            </a:r>
            <a:r>
              <a:rPr lang="ar-IQ" b="1" dirty="0" err="1"/>
              <a:t>ڕێبەر</a:t>
            </a:r>
            <a:r>
              <a:rPr lang="ar-IQ" b="1" dirty="0"/>
              <a:t> </a:t>
            </a:r>
            <a:r>
              <a:rPr lang="ar-IQ" b="1" dirty="0" err="1"/>
              <a:t>بۆی</a:t>
            </a:r>
            <a:r>
              <a:rPr lang="ar-IQ" b="1" dirty="0"/>
              <a:t>، و </a:t>
            </a:r>
            <a:r>
              <a:rPr lang="ar-IQ" b="1" dirty="0" err="1"/>
              <a:t>ڕزگاربوون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دڵەڕاوکێ</a:t>
            </a:r>
            <a:r>
              <a:rPr lang="ar-IQ" b="1" dirty="0"/>
              <a:t>.</a:t>
            </a:r>
          </a:p>
          <a:p>
            <a:pPr marL="0" indent="0">
              <a:buNone/>
            </a:pPr>
            <a:r>
              <a:rPr lang="ar-IQ" b="1" dirty="0"/>
              <a:t> 5- </a:t>
            </a:r>
            <a:r>
              <a:rPr lang="ar-IQ" b="1" dirty="0" err="1"/>
              <a:t>خوێندەوار</a:t>
            </a:r>
            <a:r>
              <a:rPr lang="ar-IQ" b="1" dirty="0"/>
              <a:t> و </a:t>
            </a:r>
            <a:r>
              <a:rPr lang="ar-IQ" b="1" dirty="0" err="1"/>
              <a:t>زانیاری</a:t>
            </a:r>
            <a:r>
              <a:rPr lang="ar-IQ" b="1" dirty="0"/>
              <a:t> باش، </a:t>
            </a:r>
            <a:r>
              <a:rPr lang="ar-IQ" b="1" dirty="0" err="1"/>
              <a:t>تواناکانی</a:t>
            </a:r>
            <a:r>
              <a:rPr lang="ar-IQ" b="1" dirty="0"/>
              <a:t> </a:t>
            </a:r>
            <a:r>
              <a:rPr lang="ar-IQ" b="1" dirty="0" err="1"/>
              <a:t>خۆی</a:t>
            </a:r>
            <a:r>
              <a:rPr lang="ar-IQ" b="1" dirty="0"/>
              <a:t> </a:t>
            </a:r>
            <a:r>
              <a:rPr lang="ar-IQ" b="1" dirty="0" err="1"/>
              <a:t>بناسێت</a:t>
            </a:r>
            <a:r>
              <a:rPr lang="ar-IQ" b="1" dirty="0"/>
              <a:t>، </a:t>
            </a:r>
            <a:r>
              <a:rPr lang="ar-IQ" b="1" dirty="0" err="1"/>
              <a:t>دۆستانە</a:t>
            </a:r>
            <a:r>
              <a:rPr lang="ar-IQ" b="1" dirty="0"/>
              <a:t> و </a:t>
            </a:r>
            <a:r>
              <a:rPr lang="ar-IQ" b="1" dirty="0" err="1"/>
              <a:t>بەدڵ</a:t>
            </a:r>
            <a:r>
              <a:rPr lang="ar-IQ" b="1" dirty="0"/>
              <a:t>، </a:t>
            </a:r>
            <a:r>
              <a:rPr lang="ar-IQ" b="1" dirty="0" err="1"/>
              <a:t>خۆشی</a:t>
            </a:r>
            <a:r>
              <a:rPr lang="ar-IQ" b="1" dirty="0"/>
              <a:t> و </a:t>
            </a:r>
            <a:r>
              <a:rPr lang="ar-IQ" b="1" dirty="0" err="1"/>
              <a:t>ڕاستگۆ</a:t>
            </a:r>
            <a:r>
              <a:rPr lang="ar-IQ" b="1" dirty="0"/>
              <a:t> و </a:t>
            </a:r>
            <a:r>
              <a:rPr lang="ar-IQ" b="1" dirty="0" err="1"/>
              <a:t>ڕاستگۆ</a:t>
            </a:r>
            <a:r>
              <a:rPr lang="ar-IQ" b="1" dirty="0"/>
              <a:t>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80132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8D35BF2-BEFE-82A8-82F4-5036FF2F0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ar-IQ" b="1" u="sng" dirty="0">
                <a:solidFill>
                  <a:srgbClr val="FF0000"/>
                </a:solidFill>
              </a:rPr>
              <a:t>2-تایبەتمەندی </a:t>
            </a:r>
            <a:r>
              <a:rPr lang="ar-IQ" b="1" u="sng" dirty="0" err="1">
                <a:solidFill>
                  <a:srgbClr val="FF0000"/>
                </a:solidFill>
              </a:rPr>
              <a:t>کۆمەڵایەتی</a:t>
            </a:r>
            <a:r>
              <a:rPr lang="ar-IQ" b="1" u="sng" dirty="0">
                <a:solidFill>
                  <a:srgbClr val="FF0000"/>
                </a:solidFill>
              </a:rPr>
              <a:t>: (</a:t>
            </a:r>
            <a:r>
              <a:rPr lang="ar-IQ" b="1" u="sng" dirty="0" err="1">
                <a:solidFill>
                  <a:srgbClr val="FF0000"/>
                </a:solidFill>
              </a:rPr>
              <a:t>تەنها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پێنج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خاڵ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پێویستە</a:t>
            </a:r>
            <a:r>
              <a:rPr lang="ar-IQ" b="1" u="sng" dirty="0">
                <a:solidFill>
                  <a:srgbClr val="FF0000"/>
                </a:solidFill>
              </a:rPr>
              <a:t>) -</a:t>
            </a:r>
            <a:r>
              <a:rPr lang="ar-IQ" sz="3200" b="1" u="sng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C6C1756-A44E-067D-C379-ED06C832C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b="1" dirty="0"/>
              <a:t>2-تایبەتمەندی </a:t>
            </a:r>
            <a:r>
              <a:rPr lang="ar-IQ" b="1" dirty="0" err="1"/>
              <a:t>کۆمەڵایەتی</a:t>
            </a:r>
            <a:r>
              <a:rPr lang="ar-IQ" b="1" dirty="0"/>
              <a:t>: (</a:t>
            </a:r>
            <a:r>
              <a:rPr lang="ar-IQ" b="1" dirty="0" err="1"/>
              <a:t>تەنها</a:t>
            </a:r>
            <a:r>
              <a:rPr lang="ar-IQ" b="1" dirty="0"/>
              <a:t> </a:t>
            </a:r>
            <a:r>
              <a:rPr lang="ar-IQ" b="1" dirty="0" err="1"/>
              <a:t>پێنج</a:t>
            </a:r>
            <a:r>
              <a:rPr lang="ar-IQ" b="1" dirty="0"/>
              <a:t> </a:t>
            </a:r>
            <a:r>
              <a:rPr lang="ar-IQ" b="1" dirty="0" err="1"/>
              <a:t>خاڵ</a:t>
            </a:r>
            <a:r>
              <a:rPr lang="ar-IQ" b="1" dirty="0"/>
              <a:t> </a:t>
            </a:r>
            <a:r>
              <a:rPr lang="ar-IQ" b="1" dirty="0" err="1"/>
              <a:t>پێویستە</a:t>
            </a:r>
            <a:r>
              <a:rPr lang="ar-IQ" b="1" dirty="0"/>
              <a:t>) -8</a:t>
            </a:r>
          </a:p>
          <a:p>
            <a:pPr marL="0" indent="0">
              <a:buNone/>
            </a:pPr>
            <a:r>
              <a:rPr lang="ar-IQ" b="1" dirty="0"/>
              <a:t> 1--</a:t>
            </a:r>
            <a:r>
              <a:rPr lang="ar-IQ" b="1" dirty="0" err="1"/>
              <a:t>توانای</a:t>
            </a:r>
            <a:r>
              <a:rPr lang="ar-IQ" b="1" dirty="0"/>
              <a:t> </a:t>
            </a:r>
            <a:r>
              <a:rPr lang="ar-IQ" b="1" dirty="0" err="1"/>
              <a:t>دامەزراندنی</a:t>
            </a:r>
            <a:r>
              <a:rPr lang="ar-IQ" b="1" dirty="0"/>
              <a:t> </a:t>
            </a:r>
            <a:r>
              <a:rPr lang="ar-IQ" b="1" dirty="0" err="1"/>
              <a:t>پەیوەندی</a:t>
            </a:r>
            <a:r>
              <a:rPr lang="ar-IQ" b="1" dirty="0"/>
              <a:t> </a:t>
            </a:r>
            <a:r>
              <a:rPr lang="ar-IQ" b="1" dirty="0" err="1"/>
              <a:t>کۆمەڵایەتی</a:t>
            </a:r>
            <a:r>
              <a:rPr lang="ar-IQ" b="1" dirty="0"/>
              <a:t> باش </a:t>
            </a:r>
            <a:r>
              <a:rPr lang="ar-IQ" b="1" dirty="0" err="1"/>
              <a:t>لەگەڵ</a:t>
            </a:r>
            <a:r>
              <a:rPr lang="ar-IQ" b="1" dirty="0"/>
              <a:t> </a:t>
            </a:r>
            <a:r>
              <a:rPr lang="ar-IQ" b="1" dirty="0" err="1"/>
              <a:t>کەسانی</a:t>
            </a:r>
            <a:r>
              <a:rPr lang="ar-IQ" b="1" dirty="0"/>
              <a:t> تر.</a:t>
            </a:r>
          </a:p>
          <a:p>
            <a:pPr marL="0" indent="0">
              <a:buNone/>
            </a:pPr>
            <a:r>
              <a:rPr lang="ar-IQ" b="1" dirty="0"/>
              <a:t> 2-توانای </a:t>
            </a:r>
            <a:r>
              <a:rPr lang="ar-IQ" b="1" dirty="0" err="1"/>
              <a:t>سەرکردایەتیکردن</a:t>
            </a:r>
            <a:r>
              <a:rPr lang="ar-IQ" b="1" dirty="0"/>
              <a:t> و </a:t>
            </a:r>
            <a:r>
              <a:rPr lang="ar-IQ" b="1" dirty="0" err="1"/>
              <a:t>ئاراستەکردن</a:t>
            </a:r>
            <a:r>
              <a:rPr lang="ar-IQ" b="1" dirty="0"/>
              <a:t> و </a:t>
            </a:r>
            <a:r>
              <a:rPr lang="ar-IQ" b="1" dirty="0" err="1"/>
              <a:t>هاوکاریکردنی</a:t>
            </a:r>
            <a:r>
              <a:rPr lang="ar-IQ" b="1" dirty="0"/>
              <a:t> </a:t>
            </a:r>
            <a:r>
              <a:rPr lang="ar-IQ" b="1" dirty="0" err="1"/>
              <a:t>کەسانی</a:t>
            </a:r>
            <a:r>
              <a:rPr lang="ar-IQ" b="1" dirty="0"/>
              <a:t> تر.</a:t>
            </a:r>
          </a:p>
          <a:p>
            <a:pPr marL="0" indent="0">
              <a:buNone/>
            </a:pPr>
            <a:r>
              <a:rPr lang="ar-IQ" b="1" dirty="0"/>
              <a:t> 3- </a:t>
            </a:r>
            <a:r>
              <a:rPr lang="ar-IQ" b="1" dirty="0" err="1"/>
              <a:t>هەستکردن</a:t>
            </a:r>
            <a:r>
              <a:rPr lang="ar-IQ" b="1" dirty="0"/>
              <a:t> </a:t>
            </a:r>
            <a:r>
              <a:rPr lang="ar-IQ" b="1" dirty="0" err="1"/>
              <a:t>بە</a:t>
            </a:r>
            <a:r>
              <a:rPr lang="ar-IQ" b="1" dirty="0"/>
              <a:t> </a:t>
            </a:r>
            <a:r>
              <a:rPr lang="ar-IQ" b="1" dirty="0" err="1"/>
              <a:t>بەرپرسیارێتی</a:t>
            </a:r>
            <a:r>
              <a:rPr lang="ar-IQ" b="1" dirty="0"/>
              <a:t> </a:t>
            </a:r>
            <a:r>
              <a:rPr lang="ar-IQ" b="1" dirty="0" err="1"/>
              <a:t>بەرامبەر</a:t>
            </a:r>
            <a:r>
              <a:rPr lang="ar-IQ" b="1" dirty="0"/>
              <a:t> </a:t>
            </a:r>
            <a:r>
              <a:rPr lang="ar-IQ" b="1" dirty="0" err="1"/>
              <a:t>بەو</a:t>
            </a:r>
            <a:r>
              <a:rPr lang="ar-IQ" b="1" dirty="0"/>
              <a:t> </a:t>
            </a:r>
            <a:r>
              <a:rPr lang="ar-IQ" b="1" dirty="0" err="1"/>
              <a:t>کۆمەڵگایەی</a:t>
            </a:r>
            <a:r>
              <a:rPr lang="ar-IQ" b="1" dirty="0"/>
              <a:t> </a:t>
            </a:r>
            <a:r>
              <a:rPr lang="ar-IQ" b="1" dirty="0" err="1"/>
              <a:t>مرۆڤ</a:t>
            </a:r>
            <a:r>
              <a:rPr lang="ar-IQ" b="1" dirty="0"/>
              <a:t> </a:t>
            </a:r>
            <a:r>
              <a:rPr lang="ar-IQ" b="1" dirty="0" err="1"/>
              <a:t>تێیدا</a:t>
            </a:r>
            <a:r>
              <a:rPr lang="ar-IQ" b="1" dirty="0"/>
              <a:t> </a:t>
            </a:r>
            <a:r>
              <a:rPr lang="ar-IQ" b="1" dirty="0" err="1"/>
              <a:t>دەژی</a:t>
            </a:r>
            <a:r>
              <a:rPr lang="ar-IQ" b="1" dirty="0"/>
              <a:t>.</a:t>
            </a:r>
          </a:p>
          <a:p>
            <a:pPr marL="0" indent="0">
              <a:buNone/>
            </a:pPr>
            <a:r>
              <a:rPr lang="ar-IQ" b="1" dirty="0"/>
              <a:t> 4- </a:t>
            </a:r>
            <a:r>
              <a:rPr lang="ar-IQ" b="1" dirty="0" err="1"/>
              <a:t>خۆشەویستی</a:t>
            </a:r>
            <a:r>
              <a:rPr lang="ar-IQ" b="1" dirty="0"/>
              <a:t> </a:t>
            </a:r>
            <a:r>
              <a:rPr lang="ar-IQ" b="1" dirty="0" err="1"/>
              <a:t>بۆ</a:t>
            </a:r>
            <a:r>
              <a:rPr lang="ar-IQ" b="1" dirty="0"/>
              <a:t> </a:t>
            </a:r>
            <a:r>
              <a:rPr lang="ar-IQ" b="1" dirty="0" err="1"/>
              <a:t>کاری</a:t>
            </a:r>
            <a:r>
              <a:rPr lang="ar-IQ" b="1" dirty="0"/>
              <a:t> </a:t>
            </a:r>
            <a:r>
              <a:rPr lang="ar-IQ" b="1" dirty="0" err="1"/>
              <a:t>خێرخوازی</a:t>
            </a:r>
            <a:r>
              <a:rPr lang="ar-IQ" b="1" dirty="0"/>
              <a:t> و </a:t>
            </a:r>
            <a:r>
              <a:rPr lang="ar-IQ" b="1" dirty="0" err="1"/>
              <a:t>خۆبەخشانە</a:t>
            </a:r>
            <a:r>
              <a:rPr lang="ar-IQ" b="1" dirty="0"/>
              <a:t> </a:t>
            </a:r>
            <a:r>
              <a:rPr lang="ar-IQ" b="1" dirty="0" err="1"/>
              <a:t>بۆ</a:t>
            </a:r>
            <a:r>
              <a:rPr lang="ar-IQ" b="1" dirty="0"/>
              <a:t> </a:t>
            </a:r>
            <a:r>
              <a:rPr lang="ar-IQ" b="1" dirty="0" err="1"/>
              <a:t>یارمەتیدانی</a:t>
            </a:r>
            <a:r>
              <a:rPr lang="ar-IQ" b="1" dirty="0"/>
              <a:t> </a:t>
            </a:r>
            <a:r>
              <a:rPr lang="ar-IQ" b="1" dirty="0" err="1"/>
              <a:t>کەسانی</a:t>
            </a:r>
            <a:r>
              <a:rPr lang="ar-IQ" b="1" dirty="0"/>
              <a:t> تر.</a:t>
            </a:r>
          </a:p>
          <a:p>
            <a:pPr marL="0" indent="0">
              <a:buNone/>
            </a:pPr>
            <a:r>
              <a:rPr lang="ar-IQ" b="1" dirty="0"/>
              <a:t> 5-توانای </a:t>
            </a:r>
            <a:r>
              <a:rPr lang="ar-IQ" b="1" dirty="0" err="1"/>
              <a:t>هاوڕێیەتی</a:t>
            </a:r>
            <a:r>
              <a:rPr lang="ar-IQ" b="1" dirty="0"/>
              <a:t> </a:t>
            </a:r>
            <a:r>
              <a:rPr lang="ar-IQ" b="1" dirty="0" err="1"/>
              <a:t>بە</a:t>
            </a:r>
            <a:r>
              <a:rPr lang="ar-IQ" b="1" dirty="0"/>
              <a:t> </a:t>
            </a:r>
            <a:r>
              <a:rPr lang="ar-IQ" b="1" dirty="0" err="1"/>
              <a:t>ئاسانی</a:t>
            </a:r>
            <a:r>
              <a:rPr lang="ar-IQ" b="1" dirty="0"/>
              <a:t> و </a:t>
            </a:r>
            <a:r>
              <a:rPr lang="ar-IQ" b="1" dirty="0" err="1"/>
              <a:t>ڕێککەوتن</a:t>
            </a:r>
            <a:r>
              <a:rPr lang="ar-IQ" b="1" dirty="0"/>
              <a:t> </a:t>
            </a:r>
            <a:r>
              <a:rPr lang="ar-IQ" b="1" dirty="0" err="1"/>
              <a:t>لەگەڵ</a:t>
            </a:r>
            <a:r>
              <a:rPr lang="ar-IQ" b="1" dirty="0"/>
              <a:t> </a:t>
            </a:r>
            <a:r>
              <a:rPr lang="ar-IQ" b="1" dirty="0" err="1"/>
              <a:t>کەسانی</a:t>
            </a:r>
            <a:r>
              <a:rPr lang="ar-IQ" b="1" dirty="0"/>
              <a:t> تر.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32002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C06C4D1-ECF7-B1AE-04DA-D075F7943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u="sng" dirty="0">
                <a:solidFill>
                  <a:srgbClr val="FF0000"/>
                </a:solidFill>
              </a:rPr>
              <a:t>3-تایبەتمەندی </a:t>
            </a:r>
            <a:r>
              <a:rPr lang="ar-IQ" b="1" u="sng" dirty="0" err="1">
                <a:solidFill>
                  <a:srgbClr val="FF0000"/>
                </a:solidFill>
              </a:rPr>
              <a:t>پیشەیی</a:t>
            </a:r>
            <a:r>
              <a:rPr lang="ar-IQ" b="1" u="sng" dirty="0">
                <a:solidFill>
                  <a:srgbClr val="FF0000"/>
                </a:solidFill>
              </a:rPr>
              <a:t>: (</a:t>
            </a:r>
            <a:r>
              <a:rPr lang="ar-IQ" b="1" u="sng" dirty="0" err="1">
                <a:solidFill>
                  <a:srgbClr val="FF0000"/>
                </a:solidFill>
              </a:rPr>
              <a:t>تەنها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پێنج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خاڵ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پێویستە</a:t>
            </a:r>
            <a:r>
              <a:rPr lang="ar-IQ" b="1" u="sng" dirty="0">
                <a:solidFill>
                  <a:srgbClr val="FF0000"/>
                </a:solidFill>
              </a:rPr>
              <a:t>) -9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C598FAC-FBBD-62BD-BF2E-24DDFC676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b="1" dirty="0"/>
              <a:t>3-تایبەتمەندی </a:t>
            </a:r>
            <a:r>
              <a:rPr lang="ar-IQ" b="1" dirty="0" err="1"/>
              <a:t>پیشەیی</a:t>
            </a:r>
            <a:r>
              <a:rPr lang="ar-IQ" b="1" dirty="0"/>
              <a:t>: (</a:t>
            </a:r>
            <a:r>
              <a:rPr lang="ar-IQ" b="1" dirty="0" err="1"/>
              <a:t>تەنها</a:t>
            </a:r>
            <a:r>
              <a:rPr lang="ar-IQ" b="1" dirty="0"/>
              <a:t> </a:t>
            </a:r>
            <a:r>
              <a:rPr lang="ar-IQ" b="1" dirty="0" err="1"/>
              <a:t>پێنج</a:t>
            </a:r>
            <a:r>
              <a:rPr lang="ar-IQ" b="1" dirty="0"/>
              <a:t> </a:t>
            </a:r>
            <a:r>
              <a:rPr lang="ar-IQ" b="1" dirty="0" err="1"/>
              <a:t>خاڵ</a:t>
            </a:r>
            <a:r>
              <a:rPr lang="ar-IQ" b="1" dirty="0"/>
              <a:t> </a:t>
            </a:r>
            <a:r>
              <a:rPr lang="ar-IQ" b="1" dirty="0" err="1"/>
              <a:t>پێویستە</a:t>
            </a:r>
            <a:r>
              <a:rPr lang="ar-IQ" b="1" dirty="0"/>
              <a:t>) -9</a:t>
            </a:r>
          </a:p>
          <a:p>
            <a:pPr marL="0" indent="0">
              <a:buNone/>
            </a:pPr>
            <a:r>
              <a:rPr lang="ar-IQ" b="1" dirty="0"/>
              <a:t> 1-دڵسۆزی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کارکردن</a:t>
            </a:r>
            <a:r>
              <a:rPr lang="ar-IQ" b="1" dirty="0"/>
              <a:t> و </a:t>
            </a:r>
            <a:r>
              <a:rPr lang="ar-IQ" b="1" dirty="0" err="1"/>
              <a:t>تەواوکردنی</a:t>
            </a:r>
            <a:r>
              <a:rPr lang="ar-IQ" b="1" dirty="0"/>
              <a:t> تا </a:t>
            </a:r>
            <a:r>
              <a:rPr lang="ar-IQ" b="1" dirty="0" err="1"/>
              <a:t>ئەوپەڕی</a:t>
            </a:r>
            <a:r>
              <a:rPr lang="ar-IQ" b="1" dirty="0"/>
              <a:t> </a:t>
            </a:r>
            <a:r>
              <a:rPr lang="ar-IQ" b="1" dirty="0" err="1"/>
              <a:t>بێ</a:t>
            </a:r>
            <a:r>
              <a:rPr lang="ar-IQ" b="1" dirty="0"/>
              <a:t> </a:t>
            </a:r>
            <a:r>
              <a:rPr lang="ar-IQ" b="1" dirty="0" err="1"/>
              <a:t>کەمتەرخەمی</a:t>
            </a:r>
            <a:r>
              <a:rPr lang="ar-IQ" b="1" dirty="0"/>
              <a:t> و </a:t>
            </a:r>
            <a:r>
              <a:rPr lang="ar-IQ" b="1" dirty="0" err="1"/>
              <a:t>کەمتەرخەمی</a:t>
            </a:r>
            <a:r>
              <a:rPr lang="ar-IQ" b="1" dirty="0"/>
              <a:t>.</a:t>
            </a:r>
          </a:p>
          <a:p>
            <a:pPr marL="0" indent="0">
              <a:buNone/>
            </a:pPr>
            <a:r>
              <a:rPr lang="ar-IQ" b="1" dirty="0"/>
              <a:t> 2- </a:t>
            </a:r>
            <a:r>
              <a:rPr lang="ar-IQ" b="1" dirty="0" err="1"/>
              <a:t>پابەندبوون</a:t>
            </a:r>
            <a:r>
              <a:rPr lang="ar-IQ" b="1" dirty="0"/>
              <a:t> </a:t>
            </a:r>
            <a:r>
              <a:rPr lang="ar-IQ" b="1" dirty="0" err="1"/>
              <a:t>بە</a:t>
            </a:r>
            <a:r>
              <a:rPr lang="ar-IQ" b="1" dirty="0"/>
              <a:t> </a:t>
            </a:r>
            <a:r>
              <a:rPr lang="ar-IQ" b="1" dirty="0" err="1"/>
              <a:t>ئەخلاقی</a:t>
            </a:r>
            <a:r>
              <a:rPr lang="ar-IQ" b="1" dirty="0"/>
              <a:t> </a:t>
            </a:r>
            <a:r>
              <a:rPr lang="ar-IQ" b="1" dirty="0" err="1"/>
              <a:t>پیشە</a:t>
            </a:r>
            <a:r>
              <a:rPr lang="ar-IQ" b="1" dirty="0"/>
              <a:t> و </a:t>
            </a:r>
            <a:r>
              <a:rPr lang="ar-IQ" b="1" dirty="0" err="1"/>
              <a:t>ئەخلاق</a:t>
            </a:r>
            <a:r>
              <a:rPr lang="ar-IQ" b="1" dirty="0"/>
              <a:t> و </a:t>
            </a:r>
            <a:r>
              <a:rPr lang="ar-IQ" b="1" dirty="0" err="1"/>
              <a:t>بەهاکانی</a:t>
            </a:r>
            <a:r>
              <a:rPr lang="ar-IQ" b="1" dirty="0"/>
              <a:t> </a:t>
            </a:r>
            <a:r>
              <a:rPr lang="ar-IQ" b="1" dirty="0" err="1"/>
              <a:t>کۆمەڵگا</a:t>
            </a:r>
            <a:r>
              <a:rPr lang="ar-IQ" b="1" dirty="0"/>
              <a:t>.</a:t>
            </a:r>
          </a:p>
          <a:p>
            <a:pPr marL="0" indent="0">
              <a:buNone/>
            </a:pPr>
            <a:r>
              <a:rPr lang="ar-IQ" b="1" dirty="0"/>
              <a:t> 3- </a:t>
            </a:r>
            <a:r>
              <a:rPr lang="ar-IQ" b="1" dirty="0" err="1"/>
              <a:t>بابەتی</a:t>
            </a:r>
            <a:r>
              <a:rPr lang="ar-IQ" b="1" dirty="0"/>
              <a:t> و </a:t>
            </a:r>
            <a:r>
              <a:rPr lang="ar-IQ" b="1" dirty="0" err="1"/>
              <a:t>بێلایەنی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ڕێنماییدا</a:t>
            </a:r>
            <a:r>
              <a:rPr lang="ar-IQ" b="1" dirty="0"/>
              <a:t>.</a:t>
            </a:r>
          </a:p>
          <a:p>
            <a:pPr marL="0" indent="0">
              <a:buNone/>
            </a:pPr>
            <a:r>
              <a:rPr lang="ar-IQ" b="1" dirty="0"/>
              <a:t> 4- </a:t>
            </a:r>
            <a:r>
              <a:rPr lang="ar-IQ" b="1" dirty="0" err="1"/>
              <a:t>پاراستنی</a:t>
            </a:r>
            <a:r>
              <a:rPr lang="ar-IQ" b="1" dirty="0"/>
              <a:t> </a:t>
            </a:r>
            <a:r>
              <a:rPr lang="ar-IQ" b="1" dirty="0" err="1"/>
              <a:t>نهێنی</a:t>
            </a:r>
            <a:r>
              <a:rPr lang="ar-IQ" b="1" dirty="0"/>
              <a:t> </a:t>
            </a:r>
            <a:r>
              <a:rPr lang="ar-IQ" b="1" dirty="0" err="1"/>
              <a:t>ڕاوێژکار</a:t>
            </a:r>
            <a:r>
              <a:rPr lang="ar-IQ" b="1" dirty="0"/>
              <a:t> و </a:t>
            </a:r>
            <a:r>
              <a:rPr lang="ar-IQ" b="1" dirty="0" err="1"/>
              <a:t>ئاشکرانەکردنی</a:t>
            </a:r>
            <a:r>
              <a:rPr lang="ar-IQ" b="1" dirty="0"/>
              <a:t>.</a:t>
            </a:r>
          </a:p>
          <a:p>
            <a:pPr marL="0" indent="0">
              <a:buNone/>
            </a:pPr>
            <a:r>
              <a:rPr lang="ar-IQ" b="1" dirty="0"/>
              <a:t> 5-تەماحی </a:t>
            </a:r>
            <a:r>
              <a:rPr lang="ar-IQ" b="1" dirty="0" err="1"/>
              <a:t>بەردەوام</a:t>
            </a:r>
            <a:r>
              <a:rPr lang="ar-IQ" b="1" dirty="0"/>
              <a:t> </a:t>
            </a:r>
            <a:r>
              <a:rPr lang="ar-IQ" b="1" dirty="0" err="1"/>
              <a:t>بۆ</a:t>
            </a:r>
            <a:r>
              <a:rPr lang="ar-IQ" b="1" dirty="0"/>
              <a:t> </a:t>
            </a:r>
            <a:r>
              <a:rPr lang="ar-IQ" b="1" dirty="0" err="1"/>
              <a:t>پێشکەوتن</a:t>
            </a:r>
            <a:r>
              <a:rPr lang="ar-IQ" b="1" dirty="0"/>
              <a:t> و </a:t>
            </a:r>
            <a:r>
              <a:rPr lang="ar-IQ" b="1" dirty="0" err="1"/>
              <a:t>داهێنان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بواری</a:t>
            </a:r>
            <a:r>
              <a:rPr lang="ar-IQ" b="1" dirty="0"/>
              <a:t> </a:t>
            </a:r>
            <a:r>
              <a:rPr lang="ar-IQ" b="1" dirty="0" err="1"/>
              <a:t>کاردا</a:t>
            </a:r>
            <a:r>
              <a:rPr lang="ar-IQ" b="1" dirty="0"/>
              <a:t>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40891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DA2DCB0-37B4-98D5-99A4-7B276903D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u="sng" dirty="0" err="1">
                <a:solidFill>
                  <a:srgbClr val="FF0000"/>
                </a:solidFill>
              </a:rPr>
              <a:t>ئامانجەکانی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ڕێنمایی</a:t>
            </a:r>
            <a:r>
              <a:rPr lang="ar-IQ" b="1" u="sng" dirty="0">
                <a:solidFill>
                  <a:srgbClr val="FF0000"/>
                </a:solidFill>
              </a:rPr>
              <a:t>:</a:t>
            </a:r>
            <a:br>
              <a:rPr lang="ar-IQ" b="1" u="sng" dirty="0">
                <a:solidFill>
                  <a:srgbClr val="FF0000"/>
                </a:solidFill>
              </a:rPr>
            </a:br>
            <a:r>
              <a:rPr lang="ar-IQ" b="1" u="sng" dirty="0">
                <a:solidFill>
                  <a:srgbClr val="FF0000"/>
                </a:solidFill>
              </a:rPr>
              <a:t> -</a:t>
            </a:r>
            <a:r>
              <a:rPr lang="ar-IQ" b="1" u="sng" dirty="0" err="1">
                <a:solidFill>
                  <a:srgbClr val="FF0000"/>
                </a:solidFill>
              </a:rPr>
              <a:t>ئامانجەکانی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ڕاوێژکاری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دەروونی</a:t>
            </a:r>
            <a:r>
              <a:rPr lang="ar-IQ" b="1" u="sng" dirty="0">
                <a:solidFill>
                  <a:srgbClr val="FF0000"/>
                </a:solidFill>
              </a:rPr>
              <a:t>: -10</a:t>
            </a:r>
            <a:br>
              <a:rPr lang="ar-IQ" b="1" u="sng" dirty="0">
                <a:solidFill>
                  <a:srgbClr val="FF0000"/>
                </a:solidFill>
              </a:rPr>
            </a:br>
            <a:endParaRPr lang="ar-IQ" b="1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4090A2C-EF5E-1B77-A9E5-EBAFC90C3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IQ" b="1" u="sng" dirty="0" err="1">
                <a:solidFill>
                  <a:srgbClr val="FF0000"/>
                </a:solidFill>
              </a:rPr>
              <a:t>ئامانج</a:t>
            </a:r>
            <a:r>
              <a:rPr lang="ar-IQ" b="1" u="sng" dirty="0">
                <a:solidFill>
                  <a:srgbClr val="FF0000"/>
                </a:solidFill>
              </a:rPr>
              <a:t>: </a:t>
            </a:r>
            <a:r>
              <a:rPr lang="ar-IQ" b="1" dirty="0" err="1"/>
              <a:t>یارمەتیدانی</a:t>
            </a:r>
            <a:r>
              <a:rPr lang="ar-IQ" b="1" dirty="0"/>
              <a:t> </a:t>
            </a:r>
            <a:r>
              <a:rPr lang="ar-IQ" b="1" dirty="0" err="1"/>
              <a:t>ڕاوێژکارە</a:t>
            </a:r>
            <a:r>
              <a:rPr lang="ar-IQ" b="1" dirty="0"/>
              <a:t> </a:t>
            </a:r>
            <a:r>
              <a:rPr lang="ar-IQ" b="1" dirty="0" err="1"/>
              <a:t>بۆ</a:t>
            </a:r>
            <a:r>
              <a:rPr lang="ar-IQ" b="1" dirty="0"/>
              <a:t> </a:t>
            </a:r>
            <a:r>
              <a:rPr lang="ar-IQ" b="1" dirty="0" err="1"/>
              <a:t>ئەوەی</a:t>
            </a:r>
            <a:r>
              <a:rPr lang="ar-IQ" b="1" dirty="0"/>
              <a:t> </a:t>
            </a:r>
            <a:r>
              <a:rPr lang="ar-IQ" b="1" dirty="0" err="1"/>
              <a:t>بگاتە</a:t>
            </a:r>
            <a:r>
              <a:rPr lang="ar-IQ" b="1" dirty="0"/>
              <a:t> </a:t>
            </a:r>
            <a:r>
              <a:rPr lang="ar-IQ" b="1" dirty="0" err="1"/>
              <a:t>خاڵێک</a:t>
            </a:r>
            <a:r>
              <a:rPr lang="ar-IQ" b="1" dirty="0"/>
              <a:t> </a:t>
            </a:r>
            <a:r>
              <a:rPr lang="ar-IQ" b="1" dirty="0" err="1"/>
              <a:t>کە</a:t>
            </a:r>
            <a:r>
              <a:rPr lang="ar-IQ" b="1" dirty="0"/>
              <a:t> </a:t>
            </a:r>
            <a:r>
              <a:rPr lang="ar-IQ" b="1" dirty="0" err="1"/>
              <a:t>خۆی</a:t>
            </a:r>
            <a:r>
              <a:rPr lang="ar-IQ" b="1" dirty="0"/>
              <a:t> </a:t>
            </a:r>
            <a:r>
              <a:rPr lang="ar-IQ" b="1" dirty="0" err="1"/>
              <a:t>تێبگات</a:t>
            </a:r>
            <a:r>
              <a:rPr lang="ar-IQ" b="1" dirty="0"/>
              <a:t>، </a:t>
            </a:r>
            <a:r>
              <a:rPr lang="ar-IQ" b="1" dirty="0" err="1"/>
              <a:t>نەک</a:t>
            </a:r>
            <a:r>
              <a:rPr lang="ar-IQ" b="1" dirty="0"/>
              <a:t> </a:t>
            </a:r>
            <a:r>
              <a:rPr lang="ar-IQ" b="1" dirty="0" err="1"/>
              <a:t>تەنها</a:t>
            </a:r>
            <a:r>
              <a:rPr lang="ar-IQ" b="1" dirty="0"/>
              <a:t> </a:t>
            </a:r>
            <a:r>
              <a:rPr lang="ar-IQ" b="1" dirty="0" err="1"/>
              <a:t>بە</a:t>
            </a:r>
            <a:r>
              <a:rPr lang="ar-IQ" b="1" dirty="0"/>
              <a:t> 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 err="1"/>
              <a:t>شێوەیەکی</a:t>
            </a:r>
            <a:r>
              <a:rPr lang="ar-IQ" b="1" dirty="0"/>
              <a:t> </a:t>
            </a:r>
            <a:r>
              <a:rPr lang="ar-IQ" b="1" dirty="0" err="1"/>
              <a:t>ئەرێنی</a:t>
            </a:r>
            <a:r>
              <a:rPr lang="ar-IQ" b="1" dirty="0"/>
              <a:t> و </a:t>
            </a:r>
            <a:r>
              <a:rPr lang="ar-IQ" b="1" dirty="0" err="1"/>
              <a:t>کاریگەر</a:t>
            </a:r>
            <a:r>
              <a:rPr lang="ar-IQ" b="1" dirty="0"/>
              <a:t>، </a:t>
            </a:r>
            <a:r>
              <a:rPr lang="ar-IQ" b="1" dirty="0" err="1"/>
              <a:t>بەڵکو</a:t>
            </a:r>
            <a:r>
              <a:rPr lang="ar-IQ" b="1" dirty="0"/>
              <a:t> </a:t>
            </a:r>
            <a:r>
              <a:rPr lang="ar-IQ" b="1" dirty="0" err="1"/>
              <a:t>بە</a:t>
            </a:r>
            <a:r>
              <a:rPr lang="ar-IQ" b="1" dirty="0"/>
              <a:t> </a:t>
            </a:r>
            <a:r>
              <a:rPr lang="ar-IQ" b="1" dirty="0" err="1"/>
              <a:t>شێوەیەکی</a:t>
            </a:r>
            <a:r>
              <a:rPr lang="ar-IQ" b="1" dirty="0"/>
              <a:t> </a:t>
            </a:r>
            <a:r>
              <a:rPr lang="ar-IQ" b="1" dirty="0" err="1"/>
              <a:t>کاریگەرتر</a:t>
            </a:r>
            <a:r>
              <a:rPr lang="ar-IQ" b="1" dirty="0"/>
              <a:t> و </a:t>
            </a:r>
            <a:r>
              <a:rPr lang="ar-IQ" b="1" dirty="0" err="1"/>
              <a:t>زیرەکتر</a:t>
            </a:r>
            <a:r>
              <a:rPr lang="ar-IQ" b="1" dirty="0"/>
              <a:t> </a:t>
            </a:r>
            <a:r>
              <a:rPr lang="ar-IQ" b="1" dirty="0" err="1"/>
              <a:t>وتێگەیشتووتر</a:t>
            </a:r>
            <a:r>
              <a:rPr lang="ar-IQ" b="1" dirty="0"/>
              <a:t>، 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 err="1"/>
              <a:t>بۆیە</a:t>
            </a:r>
            <a:r>
              <a:rPr lang="ar-IQ" b="1" dirty="0"/>
              <a:t> </a:t>
            </a:r>
            <a:r>
              <a:rPr lang="ar-IQ" b="1" dirty="0" err="1"/>
              <a:t>ڕاوێژکار</a:t>
            </a:r>
            <a:r>
              <a:rPr lang="ar-IQ" b="1" dirty="0"/>
              <a:t> </a:t>
            </a:r>
            <a:r>
              <a:rPr lang="ar-IQ" b="1" dirty="0" err="1"/>
              <a:t>پێویستی</a:t>
            </a:r>
            <a:r>
              <a:rPr lang="ar-IQ" b="1" dirty="0"/>
              <a:t> </a:t>
            </a:r>
            <a:r>
              <a:rPr lang="ar-IQ" b="1" dirty="0" err="1"/>
              <a:t>بە</a:t>
            </a:r>
            <a:r>
              <a:rPr lang="ar-IQ" b="1" dirty="0"/>
              <a:t> </a:t>
            </a:r>
            <a:r>
              <a:rPr lang="ar-IQ" b="1" dirty="0" err="1"/>
              <a:t>زانیاری</a:t>
            </a:r>
            <a:r>
              <a:rPr lang="ar-IQ" b="1" dirty="0"/>
              <a:t> </a:t>
            </a:r>
            <a:r>
              <a:rPr lang="ar-IQ" b="1" dirty="0" err="1"/>
              <a:t>دەرەکی</a:t>
            </a:r>
            <a:r>
              <a:rPr lang="ar-IQ" b="1" dirty="0"/>
              <a:t> </a:t>
            </a:r>
            <a:r>
              <a:rPr lang="ar-IQ" b="1" dirty="0" err="1"/>
              <a:t>هەیە</a:t>
            </a:r>
            <a:r>
              <a:rPr lang="ar-IQ" b="1" dirty="0"/>
              <a:t> </a:t>
            </a:r>
            <a:r>
              <a:rPr lang="ar-IQ" b="1" dirty="0" err="1"/>
              <a:t>بۆ</a:t>
            </a:r>
            <a:r>
              <a:rPr lang="ar-IQ" b="1" dirty="0"/>
              <a:t> </a:t>
            </a:r>
            <a:r>
              <a:rPr lang="ar-IQ" b="1" dirty="0" err="1"/>
              <a:t>ئەوەی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خۆی</a:t>
            </a:r>
            <a:r>
              <a:rPr lang="ar-IQ" b="1" dirty="0"/>
              <a:t> </a:t>
            </a:r>
            <a:r>
              <a:rPr lang="ar-IQ" b="1" dirty="0" err="1"/>
              <a:t>تێبگات</a:t>
            </a:r>
            <a:r>
              <a:rPr lang="ar-IQ" b="1" dirty="0"/>
              <a:t> </a:t>
            </a:r>
            <a:r>
              <a:rPr lang="ar-IQ" b="1" dirty="0" err="1"/>
              <a:t>بە</a:t>
            </a:r>
            <a:r>
              <a:rPr lang="ar-IQ" b="1" dirty="0"/>
              <a:t> </a:t>
            </a:r>
            <a:r>
              <a:rPr lang="ar-IQ" b="1" dirty="0" err="1"/>
              <a:t>بەراورد</a:t>
            </a:r>
            <a:r>
              <a:rPr lang="ar-IQ" b="1" dirty="0"/>
              <a:t> 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 err="1"/>
              <a:t>لەگەڵ</a:t>
            </a:r>
            <a:r>
              <a:rPr lang="ar-IQ" b="1" dirty="0"/>
              <a:t> </a:t>
            </a:r>
            <a:r>
              <a:rPr lang="ar-IQ" b="1" dirty="0" err="1"/>
              <a:t>ئەوانەی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دەوروبەری</a:t>
            </a:r>
            <a:r>
              <a:rPr lang="ar-IQ" b="1" dirty="0"/>
              <a:t> </a:t>
            </a:r>
            <a:r>
              <a:rPr lang="ar-IQ" b="1" dirty="0" err="1"/>
              <a:t>بوون</a:t>
            </a:r>
            <a:r>
              <a:rPr lang="ar-IQ" b="1" dirty="0"/>
              <a:t>، </a:t>
            </a:r>
            <a:r>
              <a:rPr lang="ar-IQ" b="1" dirty="0" err="1"/>
              <a:t>بە</a:t>
            </a:r>
            <a:r>
              <a:rPr lang="ar-IQ" b="1" dirty="0"/>
              <a:t> </a:t>
            </a:r>
            <a:r>
              <a:rPr lang="ar-IQ" b="1" dirty="0" err="1"/>
              <a:t>شێوەیەکی</a:t>
            </a:r>
            <a:r>
              <a:rPr lang="ar-IQ" b="1" dirty="0"/>
              <a:t> </a:t>
            </a:r>
            <a:r>
              <a:rPr lang="ar-IQ" b="1" dirty="0" err="1"/>
              <a:t>واقیعیتر</a:t>
            </a:r>
            <a:r>
              <a:rPr lang="ar-IQ" b="1" dirty="0"/>
              <a:t> </a:t>
            </a:r>
            <a:r>
              <a:rPr lang="ar-IQ" b="1" dirty="0" err="1"/>
              <a:t>باسی</a:t>
            </a:r>
            <a:r>
              <a:rPr lang="ar-IQ" b="1" dirty="0"/>
              <a:t> </a:t>
            </a:r>
            <a:r>
              <a:rPr lang="ar-IQ" b="1" dirty="0" err="1"/>
              <a:t>ئامانجەکانی</a:t>
            </a:r>
            <a:r>
              <a:rPr lang="ar-IQ" b="1" dirty="0"/>
              <a:t> </a:t>
            </a:r>
            <a:r>
              <a:rPr lang="ar-IQ" b="1" dirty="0" err="1"/>
              <a:t>ڕاوێژکاری</a:t>
            </a:r>
            <a:r>
              <a:rPr lang="ar-IQ" b="1" dirty="0"/>
              <a:t> </a:t>
            </a:r>
            <a:r>
              <a:rPr lang="ar-IQ" b="1" dirty="0" err="1"/>
              <a:t>کرد</a:t>
            </a:r>
            <a:r>
              <a:rPr lang="ar-IQ" b="1" dirty="0"/>
              <a:t>، 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 err="1"/>
              <a:t>بۆیە</a:t>
            </a:r>
            <a:r>
              <a:rPr lang="ar-IQ" b="1" dirty="0"/>
              <a:t> </a:t>
            </a:r>
            <a:r>
              <a:rPr lang="ar-IQ" b="1" dirty="0" err="1"/>
              <a:t>دەبێت</a:t>
            </a:r>
            <a:r>
              <a:rPr lang="ar-IQ" b="1" dirty="0"/>
              <a:t> </a:t>
            </a:r>
            <a:r>
              <a:rPr lang="ar-IQ" b="1" dirty="0" err="1"/>
              <a:t>ڕاوێژکار</a:t>
            </a:r>
            <a:r>
              <a:rPr lang="ar-IQ" b="1" dirty="0"/>
              <a:t> </a:t>
            </a:r>
            <a:r>
              <a:rPr lang="ar-IQ" b="1" dirty="0" err="1"/>
              <a:t>ئەم</a:t>
            </a:r>
            <a:r>
              <a:rPr lang="ar-IQ" b="1" dirty="0"/>
              <a:t> </a:t>
            </a:r>
            <a:r>
              <a:rPr lang="ar-IQ" b="1" dirty="0" err="1"/>
              <a:t>کارامەییانەی</a:t>
            </a:r>
            <a:r>
              <a:rPr lang="ar-IQ" b="1" dirty="0"/>
              <a:t> </a:t>
            </a:r>
            <a:r>
              <a:rPr lang="ar-IQ" b="1" dirty="0" err="1"/>
              <a:t>کەڵک</a:t>
            </a:r>
            <a:r>
              <a:rPr lang="ar-IQ" b="1" dirty="0"/>
              <a:t> </a:t>
            </a:r>
            <a:r>
              <a:rPr lang="ar-IQ" b="1" dirty="0" err="1"/>
              <a:t>وەربگرێت</a:t>
            </a:r>
            <a:r>
              <a:rPr lang="ar-IQ" b="1" dirty="0"/>
              <a:t> </a:t>
            </a:r>
            <a:r>
              <a:rPr lang="ar-IQ" b="1" dirty="0" err="1"/>
              <a:t>ئەم</a:t>
            </a:r>
            <a:r>
              <a:rPr lang="ar-IQ" b="1" dirty="0"/>
              <a:t> </a:t>
            </a:r>
            <a:r>
              <a:rPr lang="ar-IQ" b="1" dirty="0" err="1"/>
              <a:t>ئامانجانەی</a:t>
            </a:r>
            <a:r>
              <a:rPr lang="ar-IQ" b="1" dirty="0"/>
              <a:t> </a:t>
            </a:r>
            <a:r>
              <a:rPr lang="ar-IQ" b="1" dirty="0" err="1"/>
              <a:t>خوارەوە</a:t>
            </a:r>
            <a:r>
              <a:rPr lang="ar-IQ" b="1" dirty="0"/>
              <a:t>:</a:t>
            </a:r>
          </a:p>
          <a:p>
            <a:pPr marL="0" indent="0">
              <a:buNone/>
            </a:pPr>
            <a:r>
              <a:rPr lang="ar-IQ" b="1" dirty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66947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B192B92-6070-C651-5A7B-2A49A4963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5276573-DFA4-2D17-4D93-4146E3275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ar-IQ" b="1" dirty="0" err="1"/>
              <a:t>یارمەتیدانی</a:t>
            </a:r>
            <a:r>
              <a:rPr lang="ar-IQ" b="1" dirty="0"/>
              <a:t> </a:t>
            </a:r>
            <a:r>
              <a:rPr lang="ar-IQ" b="1" dirty="0" err="1"/>
              <a:t>هەموو</a:t>
            </a:r>
            <a:r>
              <a:rPr lang="ar-IQ" b="1" dirty="0"/>
              <a:t> </a:t>
            </a:r>
            <a:r>
              <a:rPr lang="ar-IQ" b="1" dirty="0" err="1"/>
              <a:t>ڕاوێژکارێک</a:t>
            </a:r>
            <a:r>
              <a:rPr lang="ar-IQ" b="1" dirty="0"/>
              <a:t> </a:t>
            </a:r>
            <a:r>
              <a:rPr lang="ar-IQ" b="1" dirty="0" err="1"/>
              <a:t>بۆ</a:t>
            </a:r>
            <a:r>
              <a:rPr lang="ar-IQ" b="1" dirty="0"/>
              <a:t> </a:t>
            </a:r>
            <a:r>
              <a:rPr lang="ar-IQ" b="1" dirty="0" err="1"/>
              <a:t>ئەوەی</a:t>
            </a:r>
            <a:r>
              <a:rPr lang="ar-IQ" b="1" dirty="0"/>
              <a:t> </a:t>
            </a:r>
            <a:r>
              <a:rPr lang="ar-IQ" b="1" dirty="0" err="1"/>
              <a:t>بتوانێت</a:t>
            </a:r>
            <a:r>
              <a:rPr lang="ar-IQ" b="1" dirty="0"/>
              <a:t> </a:t>
            </a:r>
            <a:r>
              <a:rPr lang="ar-IQ" b="1" dirty="0" err="1"/>
              <a:t>بەرپرسیارێتی</a:t>
            </a:r>
            <a:r>
              <a:rPr lang="ar-IQ" b="1" dirty="0"/>
              <a:t> </a:t>
            </a:r>
            <a:r>
              <a:rPr lang="ar-IQ" b="1" dirty="0" err="1"/>
              <a:t>خۆی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ئەستۆ</a:t>
            </a:r>
            <a:r>
              <a:rPr lang="ar-IQ" b="1" dirty="0"/>
              <a:t> </a:t>
            </a:r>
            <a:r>
              <a:rPr lang="ar-IQ" b="1" dirty="0" err="1"/>
              <a:t>بگرێت</a:t>
            </a:r>
            <a:r>
              <a:rPr lang="ar-IQ" b="1" dirty="0"/>
              <a:t>.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/>
              <a:t> 2. </a:t>
            </a:r>
            <a:r>
              <a:rPr lang="ar-IQ" b="1" dirty="0" err="1"/>
              <a:t>یارمەتیدانی</a:t>
            </a:r>
            <a:r>
              <a:rPr lang="ar-IQ" b="1" dirty="0"/>
              <a:t> </a:t>
            </a:r>
            <a:r>
              <a:rPr lang="ar-IQ" b="1" dirty="0" err="1"/>
              <a:t>هەموو</a:t>
            </a:r>
            <a:r>
              <a:rPr lang="ar-IQ" b="1" dirty="0"/>
              <a:t> </a:t>
            </a:r>
            <a:r>
              <a:rPr lang="ar-IQ" b="1" dirty="0" err="1"/>
              <a:t>ڕێبەرێک</a:t>
            </a:r>
            <a:r>
              <a:rPr lang="ar-IQ" b="1" dirty="0"/>
              <a:t> </a:t>
            </a:r>
            <a:r>
              <a:rPr lang="ar-IQ" b="1" dirty="0" err="1"/>
              <a:t>بۆ</a:t>
            </a:r>
            <a:r>
              <a:rPr lang="ar-IQ" b="1" dirty="0"/>
              <a:t> </a:t>
            </a:r>
            <a:r>
              <a:rPr lang="ar-IQ" b="1" dirty="0" err="1"/>
              <a:t>ڕووبەڕووبوونەوەی</a:t>
            </a:r>
            <a:r>
              <a:rPr lang="ar-IQ" b="1" dirty="0"/>
              <a:t> </a:t>
            </a:r>
            <a:r>
              <a:rPr lang="ar-IQ" b="1" dirty="0" err="1"/>
              <a:t>هەر</a:t>
            </a:r>
            <a:r>
              <a:rPr lang="ar-IQ" b="1" dirty="0"/>
              <a:t> </a:t>
            </a:r>
            <a:r>
              <a:rPr lang="ar-IQ" b="1" dirty="0" err="1"/>
              <a:t>مەترسییەک</a:t>
            </a:r>
            <a:r>
              <a:rPr lang="ar-IQ" b="1" dirty="0"/>
              <a:t> </a:t>
            </a:r>
            <a:r>
              <a:rPr lang="ar-IQ" b="1" dirty="0" err="1"/>
              <a:t>بۆ</a:t>
            </a:r>
            <a:r>
              <a:rPr lang="ar-IQ" b="1" dirty="0"/>
              <a:t> </a:t>
            </a:r>
            <a:r>
              <a:rPr lang="ar-IQ" b="1" dirty="0" err="1"/>
              <a:t>سەر</a:t>
            </a:r>
            <a:r>
              <a:rPr lang="ar-IQ" b="1" dirty="0"/>
              <a:t> </a:t>
            </a:r>
            <a:r>
              <a:rPr lang="ar-IQ" b="1" dirty="0" err="1"/>
              <a:t>ژیانی</a:t>
            </a:r>
            <a:r>
              <a:rPr lang="ar-IQ" b="1" dirty="0"/>
              <a:t>.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/>
              <a:t> 3. </a:t>
            </a:r>
            <a:r>
              <a:rPr lang="ar-IQ" b="1" dirty="0" err="1"/>
              <a:t>یارمەتیدانی</a:t>
            </a:r>
            <a:r>
              <a:rPr lang="ar-IQ" b="1" dirty="0"/>
              <a:t> </a:t>
            </a:r>
            <a:r>
              <a:rPr lang="ar-IQ" b="1" dirty="0" err="1"/>
              <a:t>هەموو</a:t>
            </a:r>
            <a:r>
              <a:rPr lang="ar-IQ" b="1" dirty="0"/>
              <a:t> </a:t>
            </a:r>
            <a:r>
              <a:rPr lang="ar-IQ" b="1" dirty="0" err="1"/>
              <a:t>گەڕان</a:t>
            </a:r>
            <a:r>
              <a:rPr lang="ar-IQ" b="1" dirty="0"/>
              <a:t> </a:t>
            </a:r>
            <a:r>
              <a:rPr lang="ar-IQ" b="1" dirty="0" err="1"/>
              <a:t>بەدوای</a:t>
            </a:r>
            <a:r>
              <a:rPr lang="ar-IQ" b="1" dirty="0"/>
              <a:t> </a:t>
            </a:r>
            <a:r>
              <a:rPr lang="ar-IQ" b="1" dirty="0" err="1"/>
              <a:t>بەها</a:t>
            </a:r>
            <a:r>
              <a:rPr lang="ar-IQ" b="1" dirty="0"/>
              <a:t> </a:t>
            </a:r>
            <a:r>
              <a:rPr lang="ar-IQ" b="1" dirty="0" err="1"/>
              <a:t>ئەخلاقیەکانی</a:t>
            </a:r>
            <a:r>
              <a:rPr lang="ar-IQ" b="1" dirty="0"/>
              <a:t> </a:t>
            </a:r>
            <a:r>
              <a:rPr lang="ar-IQ" b="1" dirty="0" err="1"/>
              <a:t>کۆمەڵگادا</a:t>
            </a:r>
            <a:r>
              <a:rPr lang="ar-IQ" b="1" dirty="0"/>
              <a:t>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4544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5E5EEB2-0C77-9AD4-1758-BF733642B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u="sng" dirty="0" err="1">
                <a:solidFill>
                  <a:srgbClr val="FF0000"/>
                </a:solidFill>
              </a:rPr>
              <a:t>چەندین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شێوازی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ڕێنمایی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هەیە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بەم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شێوەیە</a:t>
            </a:r>
            <a:r>
              <a:rPr lang="ar-IQ" u="sng" dirty="0">
                <a:solidFill>
                  <a:srgbClr val="FF0000"/>
                </a:solidFill>
              </a:rPr>
              <a:t>:-11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E5FC46E-99F7-9196-C42F-B0A83894C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IQ" b="1" dirty="0"/>
              <a:t>1- </a:t>
            </a:r>
            <a:r>
              <a:rPr lang="ar-IQ" b="1" dirty="0" err="1"/>
              <a:t>بەپێی</a:t>
            </a:r>
            <a:r>
              <a:rPr lang="ar-IQ" b="1" dirty="0"/>
              <a:t> </a:t>
            </a:r>
            <a:r>
              <a:rPr lang="ar-IQ" b="1" dirty="0" err="1"/>
              <a:t>پەیوەندییەکەی</a:t>
            </a:r>
            <a:r>
              <a:rPr lang="ar-IQ" b="1" dirty="0"/>
              <a:t> </a:t>
            </a:r>
            <a:r>
              <a:rPr lang="ar-IQ" b="1" dirty="0" err="1"/>
              <a:t>بە</a:t>
            </a:r>
            <a:r>
              <a:rPr lang="ar-IQ" b="1" dirty="0"/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تیۆرییە</a:t>
            </a:r>
            <a:r>
              <a:rPr lang="ar-IQ" b="1" dirty="0"/>
              <a:t> </a:t>
            </a:r>
            <a:r>
              <a:rPr lang="ar-IQ" b="1" dirty="0" err="1"/>
              <a:t>جۆراوجۆرەکانی</a:t>
            </a:r>
            <a:r>
              <a:rPr lang="ar-IQ" b="1" dirty="0"/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کەسایەتییەوە</a:t>
            </a:r>
            <a:r>
              <a:rPr lang="ar-IQ" b="1" dirty="0"/>
              <a:t>.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/>
              <a:t> 2- </a:t>
            </a:r>
            <a:r>
              <a:rPr lang="ar-IQ" b="1" dirty="0" err="1"/>
              <a:t>بەھۆی</a:t>
            </a:r>
            <a:r>
              <a:rPr lang="ar-IQ" b="1" dirty="0"/>
              <a:t> </a:t>
            </a:r>
            <a:r>
              <a:rPr lang="ar-IQ" b="1" dirty="0" err="1"/>
              <a:t>فرەچەشنی</a:t>
            </a:r>
            <a:r>
              <a:rPr lang="ar-IQ" b="1" dirty="0"/>
              <a:t> </a:t>
            </a:r>
            <a:r>
              <a:rPr lang="ar-IQ" b="1" dirty="0" err="1"/>
              <a:t>پرۆگرام</a:t>
            </a:r>
            <a:r>
              <a:rPr lang="ar-IQ" b="1" dirty="0"/>
              <a:t> و </a:t>
            </a:r>
            <a:r>
              <a:rPr lang="ar-IQ" b="1" dirty="0" err="1"/>
              <a:t>توێژینەوەی</a:t>
            </a:r>
            <a:r>
              <a:rPr lang="ar-IQ" b="1" dirty="0"/>
              <a:t> </a:t>
            </a:r>
            <a:r>
              <a:rPr lang="ar-IQ" b="1" dirty="0" err="1"/>
              <a:t>زانستی</a:t>
            </a:r>
            <a:r>
              <a:rPr lang="ar-IQ" b="1" dirty="0"/>
              <a:t>.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/>
              <a:t> 3- </a:t>
            </a:r>
            <a:r>
              <a:rPr lang="ar-IQ" b="1" dirty="0" err="1"/>
              <a:t>جگە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سروشتی</a:t>
            </a:r>
            <a:r>
              <a:rPr lang="ar-IQ" b="1" dirty="0"/>
              <a:t> </a:t>
            </a:r>
            <a:r>
              <a:rPr lang="ar-IQ" b="1" dirty="0" err="1"/>
              <a:t>کێشەکە</a:t>
            </a:r>
            <a:r>
              <a:rPr lang="ar-IQ" b="1" dirty="0"/>
              <a:t> و </a:t>
            </a:r>
            <a:r>
              <a:rPr lang="ar-IQ" b="1" dirty="0" err="1"/>
              <a:t>گۆڕاوەکانی</a:t>
            </a:r>
            <a:r>
              <a:rPr lang="ar-IQ" b="1" dirty="0"/>
              <a:t>.</a:t>
            </a:r>
          </a:p>
          <a:p>
            <a:pPr marL="0" indent="0">
              <a:buNone/>
            </a:pPr>
            <a:r>
              <a:rPr lang="ar-IQ" b="1" dirty="0"/>
              <a:t> 4- </a:t>
            </a:r>
            <a:r>
              <a:rPr lang="ar-IQ" b="1" dirty="0" err="1"/>
              <a:t>بەپێی</a:t>
            </a:r>
            <a:r>
              <a:rPr lang="ar-IQ" b="1" dirty="0"/>
              <a:t> </a:t>
            </a:r>
            <a:r>
              <a:rPr lang="ar-IQ" b="1" dirty="0" err="1"/>
              <a:t>پێویستی</a:t>
            </a:r>
            <a:r>
              <a:rPr lang="ar-IQ" b="1" dirty="0"/>
              <a:t> </a:t>
            </a:r>
            <a:r>
              <a:rPr lang="ar-IQ" b="1" dirty="0" err="1"/>
              <a:t>ئەو</a:t>
            </a:r>
            <a:r>
              <a:rPr lang="ar-IQ" b="1" dirty="0"/>
              <a:t> </a:t>
            </a:r>
            <a:r>
              <a:rPr lang="ar-IQ" b="1" dirty="0" err="1"/>
              <a:t>کەسەی</a:t>
            </a:r>
            <a:r>
              <a:rPr lang="ar-IQ" b="1" dirty="0"/>
              <a:t> </a:t>
            </a:r>
            <a:r>
              <a:rPr lang="ar-IQ" b="1" dirty="0" err="1"/>
              <a:t>کە</a:t>
            </a:r>
            <a:r>
              <a:rPr lang="ar-IQ" b="1" dirty="0"/>
              <a:t> </a:t>
            </a:r>
            <a:r>
              <a:rPr lang="ar-IQ" b="1" dirty="0" err="1"/>
              <a:t>ڕێنمایی</a:t>
            </a:r>
            <a:r>
              <a:rPr lang="ar-IQ" b="1" dirty="0"/>
              <a:t> </a:t>
            </a:r>
            <a:r>
              <a:rPr lang="ar-IQ" b="1" dirty="0" err="1"/>
              <a:t>دەکرێت</a:t>
            </a:r>
            <a:r>
              <a:rPr lang="ar-IQ" b="1" dirty="0"/>
              <a:t> و </a:t>
            </a:r>
            <a:r>
              <a:rPr lang="ar-IQ" b="1" dirty="0" err="1"/>
              <a:t>ڕادەی</a:t>
            </a:r>
            <a:r>
              <a:rPr lang="ar-IQ" b="1" dirty="0"/>
              <a:t> </a:t>
            </a:r>
            <a:r>
              <a:rPr lang="ar-IQ" b="1" dirty="0" err="1"/>
              <a:t>بڵاوبوونەوەیان</a:t>
            </a:r>
            <a:r>
              <a:rPr lang="ar-IQ" b="1" dirty="0"/>
              <a:t>.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/>
              <a:t> 5- </a:t>
            </a:r>
            <a:r>
              <a:rPr lang="ar-IQ" b="1" dirty="0" err="1"/>
              <a:t>بڵاوبوونەوەی</a:t>
            </a:r>
            <a:r>
              <a:rPr lang="ar-IQ" b="1" dirty="0"/>
              <a:t> </a:t>
            </a:r>
            <a:r>
              <a:rPr lang="ar-IQ" b="1" dirty="0" err="1"/>
              <a:t>کێشەکە</a:t>
            </a:r>
            <a:r>
              <a:rPr lang="ar-IQ" b="1" dirty="0"/>
              <a:t> </a:t>
            </a:r>
            <a:r>
              <a:rPr lang="ar-IQ" b="1" dirty="0" err="1"/>
              <a:t>لەڕووی</a:t>
            </a:r>
            <a:r>
              <a:rPr lang="ar-IQ" b="1" dirty="0"/>
              <a:t> </a:t>
            </a:r>
            <a:r>
              <a:rPr lang="ar-IQ" b="1" dirty="0" err="1"/>
              <a:t>تاکەکەسی</a:t>
            </a:r>
            <a:r>
              <a:rPr lang="ar-IQ" b="1" dirty="0"/>
              <a:t> </a:t>
            </a:r>
            <a:r>
              <a:rPr lang="ar-IQ" b="1" dirty="0" err="1"/>
              <a:t>یان</a:t>
            </a:r>
            <a:r>
              <a:rPr lang="ar-IQ" b="1" dirty="0"/>
              <a:t> </a:t>
            </a:r>
            <a:r>
              <a:rPr lang="ar-IQ" b="1" dirty="0" err="1"/>
              <a:t>بەکۆمەڵ</a:t>
            </a:r>
            <a:r>
              <a:rPr lang="ar-IQ" b="1" dirty="0"/>
              <a:t>.</a:t>
            </a:r>
          </a:p>
          <a:p>
            <a:pPr marL="0" indent="0">
              <a:buNone/>
            </a:pPr>
            <a:r>
              <a:rPr lang="ar-IQ" b="1" dirty="0"/>
              <a:t> </a:t>
            </a:r>
            <a:r>
              <a:rPr lang="ar-IQ" b="1" dirty="0" err="1"/>
              <a:t>ڕاوێژکاران</a:t>
            </a:r>
            <a:r>
              <a:rPr lang="ar-IQ" b="1" dirty="0"/>
              <a:t> </a:t>
            </a:r>
            <a:r>
              <a:rPr lang="ar-IQ" b="1" dirty="0" err="1"/>
              <a:t>شێوازی</a:t>
            </a:r>
            <a:r>
              <a:rPr lang="ar-IQ" b="1" dirty="0"/>
              <a:t> </a:t>
            </a:r>
            <a:r>
              <a:rPr lang="ar-IQ" b="1" dirty="0" err="1"/>
              <a:t>جیاواز</a:t>
            </a:r>
            <a:r>
              <a:rPr lang="ar-IQ" b="1" dirty="0"/>
              <a:t> </a:t>
            </a:r>
            <a:r>
              <a:rPr lang="ar-IQ" b="1" dirty="0" err="1"/>
              <a:t>پەیڕەو</a:t>
            </a:r>
            <a:r>
              <a:rPr lang="ar-IQ" b="1" dirty="0"/>
              <a:t> </a:t>
            </a:r>
            <a:r>
              <a:rPr lang="ar-IQ" b="1" dirty="0" err="1"/>
              <a:t>دەکەن</a:t>
            </a:r>
            <a:r>
              <a:rPr lang="ar-IQ" b="1" dirty="0"/>
              <a:t> </a:t>
            </a:r>
            <a:r>
              <a:rPr lang="ar-IQ" b="1" dirty="0" err="1"/>
              <a:t>بۆ</a:t>
            </a:r>
            <a:r>
              <a:rPr lang="ar-IQ" b="1" dirty="0"/>
              <a:t> </a:t>
            </a:r>
            <a:r>
              <a:rPr lang="ar-IQ" b="1" dirty="0" err="1"/>
              <a:t>جێبەجێکردنی</a:t>
            </a:r>
            <a:r>
              <a:rPr lang="ar-IQ" b="1" dirty="0"/>
              <a:t> </a:t>
            </a:r>
            <a:r>
              <a:rPr lang="ar-IQ" b="1" dirty="0" err="1"/>
              <a:t>تیۆری</a:t>
            </a:r>
            <a:r>
              <a:rPr lang="ar-IQ" b="1" dirty="0"/>
              <a:t> و </a:t>
            </a:r>
            <a:r>
              <a:rPr lang="ar-IQ" b="1" dirty="0" err="1"/>
              <a:t>ڕەوتەکان</a:t>
            </a:r>
            <a:r>
              <a:rPr lang="ar-IQ" b="1" dirty="0"/>
              <a:t> </a:t>
            </a:r>
            <a:r>
              <a:rPr lang="ar-IQ" b="1" dirty="0" err="1"/>
              <a:t>کە</a:t>
            </a:r>
            <a:r>
              <a:rPr lang="ar-IQ" b="1" dirty="0"/>
              <a:t> </a:t>
            </a:r>
            <a:r>
              <a:rPr lang="ar-IQ" b="1" dirty="0" err="1"/>
              <a:t>گرنگترینیان</a:t>
            </a:r>
            <a:r>
              <a:rPr lang="ar-IQ" b="1" dirty="0"/>
              <a:t> </a:t>
            </a:r>
            <a:r>
              <a:rPr lang="ar-IQ" b="1" dirty="0" err="1"/>
              <a:t>بریتییە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: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49277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23B8FD2-D093-D724-3C1A-6F584677A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u="sng" dirty="0" err="1">
                <a:solidFill>
                  <a:srgbClr val="FF0000"/>
                </a:solidFill>
              </a:rPr>
              <a:t>تێبینی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لەسەر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شێوازەکانی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ڕاوێژکاری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دەروونی</a:t>
            </a:r>
            <a:r>
              <a:rPr lang="ar-IQ" u="sng" dirty="0">
                <a:solidFill>
                  <a:srgbClr val="FF0000"/>
                </a:solidFill>
              </a:rPr>
              <a:t>: -12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F4A5420-8E78-A6E7-36F9-A1E01A091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b="1" dirty="0" err="1"/>
              <a:t>هەندێک</a:t>
            </a:r>
            <a:r>
              <a:rPr lang="ar-IQ" b="1" dirty="0"/>
              <a:t> </a:t>
            </a:r>
            <a:r>
              <a:rPr lang="ar-IQ" b="1" dirty="0" err="1"/>
              <a:t>تێبینی</a:t>
            </a:r>
            <a:r>
              <a:rPr lang="ar-IQ" b="1" dirty="0"/>
              <a:t> </a:t>
            </a:r>
            <a:r>
              <a:rPr lang="ar-IQ" b="1" dirty="0" err="1"/>
              <a:t>سەبارەت</a:t>
            </a:r>
            <a:r>
              <a:rPr lang="ar-IQ" b="1" dirty="0"/>
              <a:t> </a:t>
            </a:r>
            <a:r>
              <a:rPr lang="ar-IQ" b="1" dirty="0" err="1"/>
              <a:t>بە</a:t>
            </a:r>
            <a:r>
              <a:rPr lang="ar-IQ" b="1" dirty="0"/>
              <a:t> </a:t>
            </a:r>
            <a:r>
              <a:rPr lang="ar-IQ" b="1" dirty="0" err="1"/>
              <a:t>شێوازەکانی</a:t>
            </a:r>
            <a:r>
              <a:rPr lang="ar-IQ" b="1" dirty="0"/>
              <a:t> </a:t>
            </a:r>
            <a:r>
              <a:rPr lang="ar-IQ" b="1" dirty="0" err="1"/>
              <a:t>ڕێنماییکردن</a:t>
            </a:r>
            <a:r>
              <a:rPr lang="ar-IQ" b="1" dirty="0"/>
              <a:t> </a:t>
            </a:r>
            <a:r>
              <a:rPr lang="ar-IQ" b="1" dirty="0" err="1"/>
              <a:t>مانەوە</a:t>
            </a:r>
            <a:r>
              <a:rPr lang="ar-IQ" b="1" dirty="0"/>
              <a:t>.  </a:t>
            </a:r>
            <a:r>
              <a:rPr lang="ar-IQ" b="1" dirty="0" err="1"/>
              <a:t>ئەم</a:t>
            </a:r>
            <a:r>
              <a:rPr lang="ar-IQ" b="1" dirty="0"/>
              <a:t> </a:t>
            </a:r>
            <a:r>
              <a:rPr lang="ar-IQ" b="1" dirty="0" err="1"/>
              <a:t>تێبینیانە</a:t>
            </a:r>
            <a:r>
              <a:rPr lang="ar-IQ" b="1" dirty="0"/>
              <a:t> </a:t>
            </a:r>
            <a:r>
              <a:rPr lang="ar-IQ" b="1" dirty="0" err="1"/>
              <a:t>پەیوەندییان</a:t>
            </a:r>
            <a:r>
              <a:rPr lang="ar-IQ" b="1" dirty="0"/>
              <a:t> </a:t>
            </a:r>
          </a:p>
          <a:p>
            <a:pPr marL="0" indent="0">
              <a:buNone/>
            </a:pPr>
            <a:r>
              <a:rPr lang="ar-IQ" b="1" dirty="0" err="1"/>
              <a:t>بە</a:t>
            </a:r>
            <a:r>
              <a:rPr lang="ar-IQ" b="1" dirty="0"/>
              <a:t>  </a:t>
            </a:r>
            <a:r>
              <a:rPr lang="ar-IQ" b="1" dirty="0" err="1"/>
              <a:t>ڕێکارەکان</a:t>
            </a:r>
            <a:r>
              <a:rPr lang="ar-IQ" b="1" dirty="0"/>
              <a:t>، </a:t>
            </a:r>
            <a:r>
              <a:rPr lang="ar-IQ" b="1" dirty="0" err="1"/>
              <a:t>هەنگاوەکان</a:t>
            </a:r>
            <a:r>
              <a:rPr lang="ar-IQ" b="1" dirty="0"/>
              <a:t>، </a:t>
            </a:r>
            <a:r>
              <a:rPr lang="ar-IQ" b="1" dirty="0" err="1"/>
              <a:t>توخمە</a:t>
            </a:r>
            <a:r>
              <a:rPr lang="ar-IQ" b="1" dirty="0"/>
              <a:t> </a:t>
            </a:r>
            <a:r>
              <a:rPr lang="ar-IQ" b="1" dirty="0" err="1"/>
              <a:t>باوەکانی</a:t>
            </a:r>
            <a:r>
              <a:rPr lang="ar-IQ" b="1" dirty="0"/>
              <a:t> </a:t>
            </a:r>
            <a:r>
              <a:rPr lang="ar-IQ" b="1" dirty="0" err="1"/>
              <a:t>شێوازەکانی</a:t>
            </a:r>
            <a:r>
              <a:rPr lang="ar-IQ" b="1" dirty="0"/>
              <a:t> </a:t>
            </a:r>
            <a:r>
              <a:rPr lang="ar-IQ" b="1" dirty="0" err="1"/>
              <a:t>ڕاوێژکاری</a:t>
            </a:r>
            <a:r>
              <a:rPr lang="ar-IQ" b="1" dirty="0"/>
              <a:t> و </a:t>
            </a:r>
            <a:r>
              <a:rPr lang="ar-IQ" b="1" dirty="0" err="1"/>
              <a:t>جیاوازییەکانی</a:t>
            </a:r>
            <a:r>
              <a:rPr lang="ar-IQ" b="1" dirty="0"/>
              <a:t> </a:t>
            </a:r>
          </a:p>
          <a:p>
            <a:pPr marL="0" indent="0">
              <a:buNone/>
            </a:pPr>
            <a:r>
              <a:rPr lang="ar-IQ" b="1" dirty="0" err="1"/>
              <a:t>نێوانیانەوە</a:t>
            </a:r>
            <a:r>
              <a:rPr lang="ar-IQ" b="1" dirty="0"/>
              <a:t> </a:t>
            </a:r>
            <a:r>
              <a:rPr lang="ar-IQ" b="1" dirty="0" err="1"/>
              <a:t>هەیە</a:t>
            </a:r>
            <a:r>
              <a:rPr lang="ar-IQ" b="1" dirty="0"/>
              <a:t>.</a:t>
            </a:r>
          </a:p>
          <a:p>
            <a:pPr marL="0" indent="0">
              <a:buNone/>
            </a:pPr>
            <a:r>
              <a:rPr lang="ar-IQ" b="1" dirty="0"/>
              <a:t> </a:t>
            </a:r>
            <a:r>
              <a:rPr lang="ar-IQ" b="1" u="sng" dirty="0">
                <a:solidFill>
                  <a:srgbClr val="FF0000"/>
                </a:solidFill>
              </a:rPr>
              <a:t>-</a:t>
            </a:r>
            <a:r>
              <a:rPr lang="ar-IQ" b="1" u="sng" dirty="0" err="1">
                <a:solidFill>
                  <a:srgbClr val="FF0000"/>
                </a:solidFill>
              </a:rPr>
              <a:t>توخمە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باوەکان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لە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شێوازەکانی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ڕاوێژکاریدا</a:t>
            </a:r>
            <a:r>
              <a:rPr lang="ar-IQ" b="1" u="sng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ar-IQ" b="1" dirty="0"/>
              <a:t> </a:t>
            </a:r>
            <a:r>
              <a:rPr lang="ar-IQ" b="1" dirty="0" err="1"/>
              <a:t>زۆربەی</a:t>
            </a:r>
            <a:r>
              <a:rPr lang="ar-IQ" b="1" dirty="0"/>
              <a:t> </a:t>
            </a:r>
            <a:r>
              <a:rPr lang="ar-IQ" b="1" dirty="0" err="1"/>
              <a:t>شێوازەکانی</a:t>
            </a:r>
            <a:r>
              <a:rPr lang="ar-IQ" b="1" dirty="0"/>
              <a:t> </a:t>
            </a:r>
            <a:r>
              <a:rPr lang="ar-IQ" b="1" dirty="0" err="1"/>
              <a:t>ڕاوێژکاری</a:t>
            </a:r>
            <a:r>
              <a:rPr lang="ar-IQ" b="1" dirty="0"/>
              <a:t> </a:t>
            </a:r>
            <a:r>
              <a:rPr lang="ar-IQ" b="1" dirty="0" err="1"/>
              <a:t>لەسەر</a:t>
            </a:r>
            <a:r>
              <a:rPr lang="ar-IQ" b="1" dirty="0"/>
              <a:t> </a:t>
            </a:r>
            <a:r>
              <a:rPr lang="ar-IQ" b="1" dirty="0" err="1"/>
              <a:t>کۆمەڵێک</a:t>
            </a:r>
            <a:r>
              <a:rPr lang="ar-IQ" b="1" dirty="0"/>
              <a:t> </a:t>
            </a:r>
            <a:r>
              <a:rPr lang="ar-IQ" b="1" dirty="0" err="1"/>
              <a:t>ڕێکار</a:t>
            </a:r>
            <a:r>
              <a:rPr lang="ar-IQ" b="1" dirty="0"/>
              <a:t> و </a:t>
            </a:r>
            <a:r>
              <a:rPr lang="ar-IQ" b="1" dirty="0" err="1"/>
              <a:t>هەنگاو</a:t>
            </a:r>
            <a:r>
              <a:rPr lang="ar-IQ" b="1" dirty="0"/>
              <a:t> و </a:t>
            </a:r>
            <a:r>
              <a:rPr lang="ar-IQ" b="1" dirty="0" err="1"/>
              <a:t>توخمە</a:t>
            </a:r>
            <a:r>
              <a:rPr lang="ar-IQ" b="1" dirty="0"/>
              <a:t> </a:t>
            </a:r>
          </a:p>
          <a:p>
            <a:pPr marL="0" indent="0">
              <a:buNone/>
            </a:pPr>
            <a:r>
              <a:rPr lang="ar-IQ" b="1" dirty="0" err="1"/>
              <a:t>هاوبەشەکان</a:t>
            </a:r>
            <a:r>
              <a:rPr lang="ar-IQ" b="1" dirty="0"/>
              <a:t>  </a:t>
            </a:r>
            <a:r>
              <a:rPr lang="ar-IQ" b="1" dirty="0" err="1"/>
              <a:t>ڕێکدەکەون</a:t>
            </a:r>
            <a:r>
              <a:rPr lang="ar-IQ" b="1" dirty="0"/>
              <a:t> و </a:t>
            </a:r>
            <a:r>
              <a:rPr lang="ar-IQ" b="1" dirty="0" err="1"/>
              <a:t>ڕێککەوتنەکەیان</a:t>
            </a:r>
            <a:r>
              <a:rPr lang="ar-IQ" b="1" dirty="0"/>
              <a:t> </a:t>
            </a:r>
            <a:r>
              <a:rPr lang="ar-IQ" b="1" dirty="0" err="1"/>
              <a:t>سوودبەخشە</a:t>
            </a:r>
            <a:r>
              <a:rPr lang="ar-IQ" b="1" dirty="0"/>
              <a:t> و </a:t>
            </a:r>
            <a:r>
              <a:rPr lang="ar-IQ" b="1" dirty="0" err="1"/>
              <a:t>هەموو</a:t>
            </a:r>
            <a:r>
              <a:rPr lang="ar-IQ" b="1" dirty="0"/>
              <a:t> </a:t>
            </a:r>
            <a:r>
              <a:rPr lang="ar-IQ" b="1" dirty="0" err="1"/>
              <a:t>شێوازەکانی</a:t>
            </a:r>
            <a:r>
              <a:rPr lang="ar-IQ" b="1" dirty="0"/>
              <a:t> </a:t>
            </a:r>
          </a:p>
          <a:p>
            <a:pPr marL="0" indent="0">
              <a:buNone/>
            </a:pPr>
            <a:r>
              <a:rPr lang="ar-IQ" b="1" dirty="0" err="1"/>
              <a:t>ڕاوێژکاریش</a:t>
            </a:r>
            <a:r>
              <a:rPr lang="ar-IQ" b="1" dirty="0"/>
              <a:t> </a:t>
            </a:r>
            <a:r>
              <a:rPr lang="ar-IQ" b="1" dirty="0" err="1"/>
              <a:t>هەوڵدەدەن</a:t>
            </a:r>
            <a:r>
              <a:rPr lang="ar-IQ" b="1" dirty="0"/>
              <a:t>  </a:t>
            </a:r>
            <a:r>
              <a:rPr lang="ar-IQ" b="1" dirty="0" err="1"/>
              <a:t>ئامانجە</a:t>
            </a:r>
            <a:r>
              <a:rPr lang="ar-IQ" b="1" dirty="0"/>
              <a:t> </a:t>
            </a:r>
            <a:r>
              <a:rPr lang="ar-IQ" b="1" dirty="0" err="1"/>
              <a:t>گشتییەکانی</a:t>
            </a:r>
            <a:r>
              <a:rPr lang="ar-IQ" b="1" dirty="0"/>
              <a:t> </a:t>
            </a:r>
            <a:r>
              <a:rPr lang="ar-IQ" b="1" dirty="0" err="1"/>
              <a:t>ڕاوێژکاری</a:t>
            </a:r>
            <a:r>
              <a:rPr lang="ar-IQ" b="1" dirty="0"/>
              <a:t> </a:t>
            </a:r>
            <a:r>
              <a:rPr lang="ar-IQ" b="1" dirty="0" err="1"/>
              <a:t>بەدەستبهێنن</a:t>
            </a:r>
            <a:r>
              <a:rPr lang="ar-IQ" b="1" dirty="0"/>
              <a:t>، </a:t>
            </a:r>
            <a:r>
              <a:rPr lang="ar-IQ" b="1" dirty="0" err="1"/>
              <a:t>هەریەکەیان</a:t>
            </a:r>
            <a:r>
              <a:rPr lang="ar-IQ" b="1" dirty="0"/>
              <a:t> </a:t>
            </a:r>
            <a:r>
              <a:rPr lang="ar-IQ" b="1" dirty="0" err="1"/>
              <a:t>بە</a:t>
            </a:r>
            <a:r>
              <a:rPr lang="ar-IQ" b="1" dirty="0"/>
              <a:t> </a:t>
            </a:r>
          </a:p>
          <a:p>
            <a:pPr marL="0" indent="0">
              <a:buNone/>
            </a:pPr>
            <a:r>
              <a:rPr lang="ar-IQ" b="1" dirty="0" err="1"/>
              <a:t>شێوازی</a:t>
            </a:r>
            <a:r>
              <a:rPr lang="ar-IQ" b="1" dirty="0"/>
              <a:t> </a:t>
            </a:r>
            <a:r>
              <a:rPr lang="ar-IQ" b="1" dirty="0" err="1"/>
              <a:t>خۆی</a:t>
            </a:r>
            <a:r>
              <a:rPr lang="ar-IQ" b="1" dirty="0"/>
              <a:t>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3066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8EEBBDF-ED75-A5EB-60EC-57505CB68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u="sng" dirty="0"/>
              <a:t>-</a:t>
            </a:r>
            <a:r>
              <a:rPr lang="ar-IQ" u="sng" dirty="0" err="1"/>
              <a:t>جیاوازی</a:t>
            </a:r>
            <a:r>
              <a:rPr lang="ar-IQ" u="sng" dirty="0"/>
              <a:t> </a:t>
            </a:r>
            <a:r>
              <a:rPr lang="ar-IQ" u="sng" dirty="0" err="1"/>
              <a:t>نێوان</a:t>
            </a:r>
            <a:r>
              <a:rPr lang="ar-IQ" u="sng" dirty="0"/>
              <a:t> </a:t>
            </a:r>
            <a:r>
              <a:rPr lang="ar-IQ" u="sng" dirty="0" err="1"/>
              <a:t>شێوازەکانی</a:t>
            </a:r>
            <a:r>
              <a:rPr lang="ar-IQ" u="sng" dirty="0"/>
              <a:t> </a:t>
            </a:r>
            <a:r>
              <a:rPr lang="ar-IQ" u="sng" dirty="0" err="1"/>
              <a:t>ڕاوێژکاری</a:t>
            </a:r>
            <a:r>
              <a:rPr lang="ar-IQ" u="sng" dirty="0"/>
              <a:t>:-13</a:t>
            </a:r>
            <a:br>
              <a:rPr lang="ar-IQ" u="sng" dirty="0"/>
            </a:br>
            <a:endParaRPr lang="ar-IQ" u="sng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CA9E11C-63D4-6AF6-20CE-47454F185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/>
              <a:t>- </a:t>
            </a:r>
            <a:r>
              <a:rPr lang="ar-IQ" b="1" dirty="0" err="1"/>
              <a:t>جیاوازی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نێوان</a:t>
            </a:r>
            <a:r>
              <a:rPr lang="ar-IQ" b="1" dirty="0"/>
              <a:t> </a:t>
            </a:r>
            <a:r>
              <a:rPr lang="ar-IQ" b="1" dirty="0" err="1"/>
              <a:t>شێوازە</a:t>
            </a:r>
            <a:r>
              <a:rPr lang="ar-IQ" b="1" dirty="0"/>
              <a:t> </a:t>
            </a:r>
            <a:r>
              <a:rPr lang="ar-IQ" b="1" dirty="0" err="1"/>
              <a:t>جۆراوجۆرەکانی</a:t>
            </a:r>
            <a:r>
              <a:rPr lang="ar-IQ" b="1" dirty="0"/>
              <a:t> </a:t>
            </a:r>
            <a:r>
              <a:rPr lang="ar-IQ" b="1" dirty="0" err="1"/>
              <a:t>ڕاوێژکاریدا</a:t>
            </a:r>
            <a:r>
              <a:rPr lang="ar-IQ" b="1" dirty="0"/>
              <a:t> </a:t>
            </a:r>
            <a:r>
              <a:rPr lang="ar-IQ" b="1" dirty="0" err="1"/>
              <a:t>هەیە</a:t>
            </a:r>
            <a:r>
              <a:rPr lang="ar-IQ" b="1" dirty="0"/>
              <a:t>، </a:t>
            </a:r>
            <a:r>
              <a:rPr lang="ar-IQ" b="1" dirty="0" err="1"/>
              <a:t>وەک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نێوان</a:t>
            </a:r>
            <a:r>
              <a:rPr lang="ar-IQ" b="1" dirty="0"/>
              <a:t> 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 err="1"/>
              <a:t>شێوازەکانی</a:t>
            </a:r>
            <a:r>
              <a:rPr lang="ar-IQ" b="1" dirty="0"/>
              <a:t> </a:t>
            </a:r>
            <a:r>
              <a:rPr lang="ar-IQ" b="1" dirty="0" err="1"/>
              <a:t>ڕاوێژکاری</a:t>
            </a:r>
            <a:r>
              <a:rPr lang="ar-IQ" b="1" dirty="0"/>
              <a:t> </a:t>
            </a:r>
            <a:r>
              <a:rPr lang="ar-IQ" b="1" dirty="0" err="1"/>
              <a:t>تاکەکەسی</a:t>
            </a:r>
            <a:r>
              <a:rPr lang="ar-IQ" b="1" dirty="0"/>
              <a:t> و </a:t>
            </a:r>
            <a:r>
              <a:rPr lang="ar-IQ" b="1" dirty="0" err="1"/>
              <a:t>ڕاوێژکاری</a:t>
            </a:r>
            <a:r>
              <a:rPr lang="ar-IQ" b="1" dirty="0"/>
              <a:t> </a:t>
            </a:r>
            <a:r>
              <a:rPr lang="ar-IQ" b="1" dirty="0" err="1"/>
              <a:t>گروپی</a:t>
            </a:r>
            <a:r>
              <a:rPr lang="ar-IQ" b="1" dirty="0"/>
              <a:t>، </a:t>
            </a:r>
            <a:r>
              <a:rPr lang="ar-IQ" b="1" dirty="0" err="1"/>
              <a:t>هەروەها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نێوان</a:t>
            </a:r>
            <a:r>
              <a:rPr lang="ar-IQ" b="1" dirty="0"/>
              <a:t> </a:t>
            </a:r>
            <a:r>
              <a:rPr lang="ar-IQ" b="1" dirty="0" err="1"/>
              <a:t>شێوازەکانی</a:t>
            </a:r>
            <a:r>
              <a:rPr lang="ar-IQ" b="1" dirty="0"/>
              <a:t> 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 err="1"/>
              <a:t>ڕاوێژکاری</a:t>
            </a:r>
            <a:r>
              <a:rPr lang="ar-IQ" b="1" dirty="0"/>
              <a:t> </a:t>
            </a:r>
            <a:r>
              <a:rPr lang="ar-IQ" b="1" dirty="0" err="1"/>
              <a:t>ئاراستەکراو</a:t>
            </a:r>
            <a:r>
              <a:rPr lang="ar-IQ" b="1" dirty="0"/>
              <a:t> و </a:t>
            </a:r>
            <a:r>
              <a:rPr lang="ar-IQ" b="1" dirty="0" err="1"/>
              <a:t>ڕاوێژکاری</a:t>
            </a:r>
            <a:r>
              <a:rPr lang="ar-IQ" b="1" dirty="0"/>
              <a:t> </a:t>
            </a:r>
            <a:r>
              <a:rPr lang="ar-IQ" b="1" dirty="0" err="1"/>
              <a:t>نائاڕاستەکراودا</a:t>
            </a:r>
            <a:r>
              <a:rPr lang="ar-IQ" b="1" dirty="0"/>
              <a:t>، </a:t>
            </a:r>
            <a:r>
              <a:rPr lang="ar-IQ" b="1" dirty="0" err="1"/>
              <a:t>هەروەها</a:t>
            </a:r>
            <a:r>
              <a:rPr lang="ar-IQ" b="1" dirty="0"/>
              <a:t> </a:t>
            </a:r>
            <a:r>
              <a:rPr lang="ar-IQ" b="1" dirty="0" err="1"/>
              <a:t>لێرەدا</a:t>
            </a:r>
            <a:r>
              <a:rPr lang="ar-IQ" b="1" dirty="0"/>
              <a:t> </a:t>
            </a:r>
            <a:r>
              <a:rPr lang="ar-IQ" b="1" dirty="0" err="1"/>
              <a:t>دەڵێین</a:t>
            </a:r>
            <a:r>
              <a:rPr lang="ar-IQ" b="1" dirty="0"/>
              <a:t> </a:t>
            </a:r>
            <a:r>
              <a:rPr lang="ar-IQ" b="1" dirty="0" err="1"/>
              <a:t>کە</a:t>
            </a:r>
            <a:r>
              <a:rPr lang="ar-IQ" b="1" dirty="0"/>
              <a:t> سوود 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جیاوازییەکانیاندا</a:t>
            </a:r>
            <a:r>
              <a:rPr lang="ar-IQ" b="1" dirty="0"/>
              <a:t> </a:t>
            </a:r>
            <a:r>
              <a:rPr lang="ar-IQ" b="1" dirty="0" err="1"/>
              <a:t>هەیە</a:t>
            </a:r>
            <a:r>
              <a:rPr lang="ar-IQ" b="1" dirty="0"/>
              <a:t>.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2162775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608</Words>
  <Application>Microsoft Office PowerPoint</Application>
  <PresentationFormat>شاشة عريضة</PresentationFormat>
  <Paragraphs>71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نسق Office</vt:lpstr>
      <vt:lpstr>عرض تقديمي في PowerPoint</vt:lpstr>
      <vt:lpstr> گرنگترینی ئەم تایبەتمەندییانە بریتین لە:  1- تایبەتمەندییە دەروونییەکانی ڕاهێنەر: (تەنها پێنج خاڵ پێویستە) -7 </vt:lpstr>
      <vt:lpstr>2-تایبەتمەندی کۆمەڵایەتی: (تەنها پێنج خاڵ پێویستە) -8</vt:lpstr>
      <vt:lpstr>3-تایبەتمەندی پیشەیی: (تەنها پێنج خاڵ پێویستە) -9</vt:lpstr>
      <vt:lpstr>ئامانجەکانی ڕێنمایی:  -ئامانجەکانی ڕاوێژکاری دەروونی: -10 </vt:lpstr>
      <vt:lpstr>عرض تقديمي في PowerPoint</vt:lpstr>
      <vt:lpstr>چەندین شێوازی ڕێنمایی هەیە بەم شێوەیە:-11</vt:lpstr>
      <vt:lpstr>تێبینی لەسەر شێوازەکانی ڕاوێژکاری دەروونی: -12</vt:lpstr>
      <vt:lpstr>-جیاوازی نێوان شێوازەکانی ڕاوێژکاری:-13 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zhianshaker@outlook.com</dc:creator>
  <cp:lastModifiedBy>zhianshaker@outlook.com</cp:lastModifiedBy>
  <cp:revision>21</cp:revision>
  <dcterms:created xsi:type="dcterms:W3CDTF">2023-09-14T21:15:15Z</dcterms:created>
  <dcterms:modified xsi:type="dcterms:W3CDTF">2023-09-20T19:56:03Z</dcterms:modified>
</cp:coreProperties>
</file>