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2" r:id="rId3"/>
    <p:sldId id="267" r:id="rId4"/>
    <p:sldId id="263" r:id="rId5"/>
    <p:sldId id="264" r:id="rId6"/>
    <p:sldId id="268" r:id="rId7"/>
    <p:sldId id="265" r:id="rId8"/>
    <p:sldId id="266" r:id="rId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3D1E4F-4C00-E206-8152-3AA96132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867FE64-9087-56FA-BA1B-F51B0AEA4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FA3601-5451-4797-6B9A-6B1302E0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7C5B-174F-4929-81E7-E80EF1CE51A6}" type="datetimeFigureOut">
              <a:rPr lang="ar-IQ" smtClean="0"/>
              <a:t>22/03/1445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5788F4C-43C4-BFD2-BF36-E3C6B1C4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42B758-37CE-E58B-4314-BC2CD076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42D-6F69-4709-8103-5F9F450A5E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653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56BCEF-0E54-D820-1C70-82DBC92D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28EDB52-4BD6-A4E4-ADFA-D97A7A81F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02C0D9-3891-83A7-8822-B66FAA4BE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7C5B-174F-4929-81E7-E80EF1CE51A6}" type="datetimeFigureOut">
              <a:rPr lang="ar-IQ" smtClean="0"/>
              <a:t>22/03/1445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6BD627-C6F6-AD79-3E3C-4900BB47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82C8B3-0528-CE2E-D6D0-7219A235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42D-6F69-4709-8103-5F9F450A5E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750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906D7A2-6F0D-CF1F-7BCF-7E833E42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ADD1E8F-F46F-4526-4CD7-C07FA7C68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80535B-7F79-4113-518A-3893D663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7C5B-174F-4929-81E7-E80EF1CE51A6}" type="datetimeFigureOut">
              <a:rPr lang="ar-IQ" smtClean="0"/>
              <a:t>22/03/1445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99A6CB-335E-26D7-7C3F-595A6A43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7D342F1-56B3-06E7-6E49-1C13F952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42D-6F69-4709-8103-5F9F450A5E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825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549213-A7AB-2176-AE2C-5914D8DD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FF62F5A-81DC-D2AA-4928-0410C9B91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C0A500-DA9C-3F31-4627-00B1AE6F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7C5B-174F-4929-81E7-E80EF1CE51A6}" type="datetimeFigureOut">
              <a:rPr lang="ar-IQ" smtClean="0"/>
              <a:t>22/03/1445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12C2D5-E4BB-9027-194D-FF786178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141FBB-BC7D-B2F4-48A2-7336B4AE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42D-6F69-4709-8103-5F9F450A5E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9117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D07B54-4D07-70CB-A13E-F6A20983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FD61470-0AC4-4122-B842-E6FA00A97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CA2919-CCA1-5116-8E19-081CDBFF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7C5B-174F-4929-81E7-E80EF1CE51A6}" type="datetimeFigureOut">
              <a:rPr lang="ar-IQ" smtClean="0"/>
              <a:t>22/03/1445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6C1015-67CD-564A-5B7D-30844CAC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7F369E-AFA9-FEB8-A4D7-BBEB94B0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42D-6F69-4709-8103-5F9F450A5E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596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B18689-3A48-5BD4-1132-31CDA49F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98C566-5E86-A7CC-3920-E83FF039C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B375859-C340-FF1A-56A7-669EA61C4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35CFC76-6A0D-A750-B4BE-A5D92B91C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7C5B-174F-4929-81E7-E80EF1CE51A6}" type="datetimeFigureOut">
              <a:rPr lang="ar-IQ" smtClean="0"/>
              <a:t>22/03/1445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0A30D8B-D27A-0AA2-4461-A29D8E65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B9599A9-01C4-CD25-9204-4D2A2B4B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42D-6F69-4709-8103-5F9F450A5E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86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C613F0-F8CF-95E7-FC62-44FED905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FBCFF48-6CD4-B581-B7E4-B2D97350A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5D78526-69A3-7DAA-F61B-F7A3FF45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FBA2E59-DFD2-226F-6868-2EF33DCCC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078B991-BA24-6CBE-8F20-1A9E719F8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FBA414E-F709-0328-8F1B-4ED9A6F75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7C5B-174F-4929-81E7-E80EF1CE51A6}" type="datetimeFigureOut">
              <a:rPr lang="ar-IQ" smtClean="0"/>
              <a:t>22/03/1445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078A1BB-6CA0-A7F3-3F94-2EA572A9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9D43ABB-D1CB-E2B8-6453-E286DFFA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42D-6F69-4709-8103-5F9F450A5E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1073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B85BD1-DBE0-E02A-F4D7-B6EA6D74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886375C-EC12-38B8-6C90-5A867527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7C5B-174F-4929-81E7-E80EF1CE51A6}" type="datetimeFigureOut">
              <a:rPr lang="ar-IQ" smtClean="0"/>
              <a:t>22/03/1445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53BC01F-AFEB-A881-E01C-CD42CC38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83F1273-B469-599C-64C8-51A4BAB4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42D-6F69-4709-8103-5F9F450A5E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8538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AF428BA-BE73-E53B-D999-F98B19AC6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7C5B-174F-4929-81E7-E80EF1CE51A6}" type="datetimeFigureOut">
              <a:rPr lang="ar-IQ" smtClean="0"/>
              <a:t>22/03/1445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4C76D34-C4AF-1B0E-988B-9DCE843D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1BE1522-EC5E-7A59-F14C-F300EC32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42D-6F69-4709-8103-5F9F450A5E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487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E128E5-B6BA-592C-AC17-FA2AD873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C942091-6B0B-3FC5-0EA8-024AD3E0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22A84CA-F541-D0F6-B80A-E76FE9C90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90C36B0-4A11-8D36-FEE7-4EA138ED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7C5B-174F-4929-81E7-E80EF1CE51A6}" type="datetimeFigureOut">
              <a:rPr lang="ar-IQ" smtClean="0"/>
              <a:t>22/03/1445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D57FBCC-1DBE-E47C-7B10-073BD6EF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BAFF505-AC09-223A-E804-E973F5CD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42D-6F69-4709-8103-5F9F450A5E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0388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B6E5D2-6E7E-74FB-7AAB-35669D87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028DA66-80F1-2F12-8C82-D0B1C21A31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6FC0494-EF60-51BE-40F1-C2591C02B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49550D-1CF8-DABA-9437-57DCBE8B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7C5B-174F-4929-81E7-E80EF1CE51A6}" type="datetimeFigureOut">
              <a:rPr lang="ar-IQ" smtClean="0"/>
              <a:t>22/03/1445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7D18480-639C-86B8-C684-148F4A66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EBFF18C-8E2D-2079-A789-7D1C7532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C42D-6F69-4709-8103-5F9F450A5E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77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EA1A437-8663-9107-3E8E-4737383E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D8CB310-8A2B-0F95-1297-2CEBA40F3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A1F8FA-9224-E867-E747-B4B76EA60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97C5B-174F-4929-81E7-E80EF1CE51A6}" type="datetimeFigureOut">
              <a:rPr lang="ar-IQ" smtClean="0"/>
              <a:t>22/03/1445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8F8C56-A727-CADF-0772-E1F5AC970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B42E87-25C7-E4F2-B8C7-5C5A90E89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BC42D-6F69-4709-8103-5F9F450A5E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4908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76E4F7-0ACC-8AC1-587A-E84F4A22A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19946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EC85BAD-46D8-0F6C-FDBD-68EDE5EB8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2309"/>
            <a:ext cx="9144000" cy="3115491"/>
          </a:xfrm>
        </p:spPr>
        <p:txBody>
          <a:bodyPr>
            <a:normAutofit/>
          </a:bodyPr>
          <a:lstStyle/>
          <a:p>
            <a:r>
              <a:rPr lang="ar-IQ" sz="4400" u="sng" dirty="0"/>
              <a:t>المحاضرة الثالثة</a:t>
            </a:r>
          </a:p>
          <a:p>
            <a:r>
              <a:rPr lang="ar-IQ" sz="4400" u="sng" dirty="0"/>
              <a:t>ب</a:t>
            </a:r>
          </a:p>
        </p:txBody>
      </p:sp>
    </p:spTree>
    <p:extLst>
      <p:ext uri="{BB962C8B-B14F-4D97-AF65-F5344CB8AC3E}">
        <p14:creationId xmlns:p14="http://schemas.microsoft.com/office/powerpoint/2010/main" val="140685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58C8EB-4E40-4913-FA53-30E033E3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u="sng" dirty="0" err="1">
                <a:solidFill>
                  <a:srgbClr val="FF0000"/>
                </a:solidFill>
              </a:rPr>
              <a:t>هەندێک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تیۆری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ڕاوێژکاری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هەیە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u="sng" dirty="0" err="1">
                <a:solidFill>
                  <a:srgbClr val="FF0000"/>
                </a:solidFill>
              </a:rPr>
              <a:t>تیۆرییەکانی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ڕاوێژکاری</a:t>
            </a:r>
            <a:r>
              <a:rPr lang="ar-IQ" u="sng" dirty="0">
                <a:solidFill>
                  <a:srgbClr val="FF0000"/>
                </a:solidFill>
              </a:rPr>
              <a:t> و </a:t>
            </a:r>
            <a:r>
              <a:rPr lang="ar-IQ" u="sng" dirty="0" err="1">
                <a:solidFill>
                  <a:srgbClr val="FF0000"/>
                </a:solidFill>
              </a:rPr>
              <a:t>بەکارهێنانی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مەیدانی</a:t>
            </a:r>
            <a:r>
              <a:rPr lang="ar-IQ" u="sng" dirty="0">
                <a:solidFill>
                  <a:srgbClr val="FF0000"/>
                </a:solidFill>
              </a:rPr>
              <a:t>: -18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8F9A15A-463F-A089-1D0C-C40AF9ADB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ئەم</a:t>
            </a:r>
            <a:r>
              <a:rPr lang="ar-IQ" dirty="0"/>
              <a:t> </a:t>
            </a:r>
            <a:r>
              <a:rPr lang="ar-IQ" dirty="0" err="1"/>
              <a:t>تیۆریانە</a:t>
            </a:r>
            <a:r>
              <a:rPr lang="ar-IQ" dirty="0"/>
              <a:t> </a:t>
            </a:r>
            <a:r>
              <a:rPr lang="ar-IQ" dirty="0" err="1"/>
              <a:t>نوێنەرایەتی</a:t>
            </a:r>
            <a:r>
              <a:rPr lang="ar-IQ" dirty="0"/>
              <a:t> </a:t>
            </a:r>
            <a:r>
              <a:rPr lang="ar-IQ" dirty="0" err="1"/>
              <a:t>پوختەیەکی</a:t>
            </a:r>
            <a:r>
              <a:rPr lang="ar-IQ" dirty="0"/>
              <a:t>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کارانە</a:t>
            </a:r>
            <a:r>
              <a:rPr lang="ar-IQ" dirty="0"/>
              <a:t> </a:t>
            </a:r>
            <a:r>
              <a:rPr lang="ar-IQ" dirty="0" err="1"/>
              <a:t>دەکەن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توێژەران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بواری</a:t>
            </a:r>
            <a:r>
              <a:rPr lang="ar-IQ" dirty="0"/>
              <a:t> </a:t>
            </a:r>
            <a:r>
              <a:rPr lang="ar-IQ" dirty="0" err="1"/>
              <a:t>ڕەفتاری</a:t>
            </a:r>
            <a:r>
              <a:rPr lang="ar-IQ" dirty="0"/>
              <a:t>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مرۆڤدا</a:t>
            </a:r>
            <a:r>
              <a:rPr lang="ar-IQ" dirty="0"/>
              <a:t> </a:t>
            </a:r>
            <a:r>
              <a:rPr lang="ar-IQ" dirty="0" err="1"/>
              <a:t>کردوویانە</a:t>
            </a:r>
            <a:r>
              <a:rPr lang="ar-IQ" dirty="0"/>
              <a:t>،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شێوەی</a:t>
            </a:r>
            <a:r>
              <a:rPr lang="ar-IQ" dirty="0"/>
              <a:t> </a:t>
            </a:r>
            <a:r>
              <a:rPr lang="ar-IQ" dirty="0" err="1"/>
              <a:t>چوارچێوەی</a:t>
            </a:r>
            <a:r>
              <a:rPr lang="ar-IQ" dirty="0"/>
              <a:t> </a:t>
            </a:r>
            <a:r>
              <a:rPr lang="ar-IQ" dirty="0" err="1"/>
              <a:t>گشتی</a:t>
            </a:r>
            <a:r>
              <a:rPr lang="ar-IQ" dirty="0"/>
              <a:t> </a:t>
            </a:r>
            <a:r>
              <a:rPr lang="ar-IQ" dirty="0" err="1"/>
              <a:t>پەرەی</a:t>
            </a:r>
            <a:r>
              <a:rPr lang="ar-IQ" dirty="0"/>
              <a:t> </a:t>
            </a:r>
            <a:r>
              <a:rPr lang="ar-IQ" dirty="0" err="1"/>
              <a:t>پێدراوە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هۆکارە</a:t>
            </a:r>
            <a:r>
              <a:rPr lang="ar-IQ" dirty="0"/>
              <a:t>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چاوەڕوانکراوەکانی</a:t>
            </a:r>
            <a:r>
              <a:rPr lang="ar-IQ" dirty="0"/>
              <a:t>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کێشانە</a:t>
            </a:r>
            <a:r>
              <a:rPr lang="ar-IQ" dirty="0"/>
              <a:t> </a:t>
            </a:r>
            <a:r>
              <a:rPr lang="ar-IQ" dirty="0" err="1"/>
              <a:t>نیشان</a:t>
            </a:r>
            <a:r>
              <a:rPr lang="ar-IQ" dirty="0"/>
              <a:t> </a:t>
            </a:r>
            <a:r>
              <a:rPr lang="ar-IQ" dirty="0" err="1"/>
              <a:t>دەدات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ڕاوێژکار</a:t>
            </a:r>
            <a:r>
              <a:rPr lang="ar-IQ" dirty="0"/>
              <a:t> </a:t>
            </a:r>
            <a:r>
              <a:rPr lang="ar-IQ" dirty="0" err="1"/>
              <a:t>بەدەستیەوە</a:t>
            </a:r>
            <a:r>
              <a:rPr lang="ar-IQ" dirty="0"/>
              <a:t> </a:t>
            </a:r>
            <a:r>
              <a:rPr lang="ar-IQ" dirty="0" err="1"/>
              <a:t>دەناڵێنێت</a:t>
            </a:r>
            <a:r>
              <a:rPr lang="ar-IQ" dirty="0"/>
              <a:t>، </a:t>
            </a:r>
            <a:r>
              <a:rPr lang="ar-IQ" dirty="0" err="1"/>
              <a:t>هەروەها</a:t>
            </a:r>
            <a:r>
              <a:rPr lang="ar-IQ" dirty="0"/>
              <a:t>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چاودێری</a:t>
            </a:r>
            <a:r>
              <a:rPr lang="ar-IQ" dirty="0"/>
              <a:t> </a:t>
            </a:r>
            <a:r>
              <a:rPr lang="ar-IQ" dirty="0" err="1"/>
              <a:t>ڕێگا</a:t>
            </a:r>
            <a:r>
              <a:rPr lang="ar-IQ" dirty="0"/>
              <a:t> </a:t>
            </a:r>
            <a:r>
              <a:rPr lang="ar-IQ" dirty="0" err="1"/>
              <a:t>جیاوازەکانی</a:t>
            </a:r>
            <a:r>
              <a:rPr lang="ar-IQ" dirty="0"/>
              <a:t> </a:t>
            </a:r>
            <a:r>
              <a:rPr lang="ar-IQ" dirty="0" err="1"/>
              <a:t>دەستکاریکردنی</a:t>
            </a:r>
            <a:r>
              <a:rPr lang="ar-IQ" dirty="0"/>
              <a:t>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ڕەفتارە</a:t>
            </a:r>
            <a:r>
              <a:rPr lang="ar-IQ" dirty="0"/>
              <a:t> </a:t>
            </a:r>
            <a:r>
              <a:rPr lang="ar-IQ" dirty="0" err="1"/>
              <a:t>دەکات</a:t>
            </a:r>
            <a:r>
              <a:rPr lang="ar-IQ" dirty="0"/>
              <a:t>.</a:t>
            </a:r>
          </a:p>
          <a:p>
            <a:pPr marL="0" indent="0">
              <a:buNone/>
            </a:pPr>
            <a:r>
              <a:rPr lang="ar-IQ" dirty="0"/>
              <a:t>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F034B71-B6A1-AA66-6C76-B8BDF8174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10098"/>
            <a:ext cx="2819400" cy="123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7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00B70FA-A19D-0FBB-29F5-3433348D8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14605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1E1EC30F-81EF-CB33-255B-F03B453D8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8178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DBABD97-8A05-F8D5-2BAA-77FCB9AD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3749"/>
            <a:ext cx="10515600" cy="39432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IQ" dirty="0"/>
              <a:t> </a:t>
            </a:r>
            <a:r>
              <a:rPr lang="ar-IQ" dirty="0" err="1"/>
              <a:t>ئەم</a:t>
            </a:r>
            <a:r>
              <a:rPr lang="ar-IQ" dirty="0"/>
              <a:t> </a:t>
            </a:r>
            <a:r>
              <a:rPr lang="ar-IQ" dirty="0" err="1"/>
              <a:t>تیۆریانە</a:t>
            </a:r>
            <a:r>
              <a:rPr lang="ar-IQ" dirty="0"/>
              <a:t> </a:t>
            </a:r>
            <a:r>
              <a:rPr lang="ar-IQ" dirty="0" err="1"/>
              <a:t>زۆرن</a:t>
            </a:r>
            <a:r>
              <a:rPr lang="ar-IQ" dirty="0"/>
              <a:t>، </a:t>
            </a:r>
            <a:r>
              <a:rPr lang="ar-IQ" dirty="0" err="1"/>
              <a:t>ئەمەش</a:t>
            </a:r>
            <a:r>
              <a:rPr lang="ar-IQ" dirty="0"/>
              <a:t> </a:t>
            </a:r>
            <a:r>
              <a:rPr lang="ar-IQ" dirty="0" err="1"/>
              <a:t>وایکرد</a:t>
            </a:r>
            <a:r>
              <a:rPr lang="ar-IQ" dirty="0"/>
              <a:t> </a:t>
            </a:r>
            <a:r>
              <a:rPr lang="ar-IQ" dirty="0" err="1"/>
              <a:t>دەروونناسێک</a:t>
            </a:r>
            <a:r>
              <a:rPr lang="ar-IQ" dirty="0"/>
              <a:t> </a:t>
            </a:r>
            <a:r>
              <a:rPr lang="ar-IQ" dirty="0" err="1"/>
              <a:t>بەراوردیان</a:t>
            </a:r>
            <a:r>
              <a:rPr lang="ar-IQ" dirty="0"/>
              <a:t> </a:t>
            </a:r>
            <a:r>
              <a:rPr lang="ar-IQ" dirty="0" err="1"/>
              <a:t>بکات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دارستانی</a:t>
            </a:r>
            <a:r>
              <a:rPr lang="ar-IQ" dirty="0"/>
              <a:t> </a:t>
            </a:r>
            <a:r>
              <a:rPr lang="ar-IQ" dirty="0" err="1"/>
              <a:t>چڕ</a:t>
            </a:r>
            <a:r>
              <a:rPr lang="ar-IQ" dirty="0"/>
              <a:t>،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بەڵام</a:t>
            </a:r>
            <a:r>
              <a:rPr lang="ar-IQ" dirty="0"/>
              <a:t> </a:t>
            </a:r>
            <a:r>
              <a:rPr lang="ar-IQ" dirty="0" err="1"/>
              <a:t>ئێمە</a:t>
            </a:r>
            <a:r>
              <a:rPr lang="ar-IQ" dirty="0"/>
              <a:t> </a:t>
            </a:r>
            <a:r>
              <a:rPr lang="ar-IQ" dirty="0" err="1"/>
              <a:t>هەندێک</a:t>
            </a:r>
            <a:r>
              <a:rPr lang="ar-IQ" dirty="0"/>
              <a:t> </a:t>
            </a:r>
            <a:r>
              <a:rPr lang="ar-IQ" dirty="0" err="1"/>
              <a:t>تیۆرمان</a:t>
            </a:r>
            <a:r>
              <a:rPr lang="ar-IQ" dirty="0"/>
              <a:t> </a:t>
            </a:r>
            <a:r>
              <a:rPr lang="ar-IQ" dirty="0" err="1"/>
              <a:t>هەڵبژارد</a:t>
            </a:r>
            <a:r>
              <a:rPr lang="ar-IQ" dirty="0"/>
              <a:t>، </a:t>
            </a:r>
            <a:r>
              <a:rPr lang="ar-IQ" dirty="0" err="1"/>
              <a:t>وەک</a:t>
            </a:r>
            <a:r>
              <a:rPr lang="ar-IQ" dirty="0"/>
              <a:t> </a:t>
            </a:r>
            <a:r>
              <a:rPr lang="ar-IQ" dirty="0" err="1"/>
              <a:t>چۆن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خستنەڕوویاندا</a:t>
            </a:r>
            <a:r>
              <a:rPr lang="ar-IQ" dirty="0"/>
              <a:t> </a:t>
            </a:r>
            <a:r>
              <a:rPr lang="ar-IQ" dirty="0" err="1"/>
              <a:t>لەبەرچاو</a:t>
            </a:r>
            <a:r>
              <a:rPr lang="ar-IQ" dirty="0"/>
              <a:t> </a:t>
            </a:r>
            <a:r>
              <a:rPr lang="ar-IQ" dirty="0" err="1"/>
              <a:t>گیرا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ئاماژەدان</a:t>
            </a:r>
            <a:r>
              <a:rPr lang="ar-IQ" dirty="0"/>
              <a:t> </a:t>
            </a:r>
            <a:r>
              <a:rPr lang="ar-IQ" dirty="0" err="1"/>
              <a:t>بەو</a:t>
            </a:r>
            <a:r>
              <a:rPr lang="ar-IQ" dirty="0"/>
              <a:t> </a:t>
            </a:r>
            <a:r>
              <a:rPr lang="ar-IQ" dirty="0" err="1"/>
              <a:t>بیرۆکە</a:t>
            </a:r>
            <a:r>
              <a:rPr lang="ar-IQ" dirty="0"/>
              <a:t> </a:t>
            </a:r>
            <a:r>
              <a:rPr lang="ar-IQ" dirty="0" err="1"/>
              <a:t>سەرەکیانەی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تیۆرەکە</a:t>
            </a:r>
            <a:r>
              <a:rPr lang="ar-IQ" dirty="0"/>
              <a:t> </a:t>
            </a:r>
            <a:r>
              <a:rPr lang="ar-IQ" dirty="0" err="1"/>
              <a:t>لەسەری</a:t>
            </a:r>
            <a:r>
              <a:rPr lang="ar-IQ" dirty="0"/>
              <a:t> </a:t>
            </a:r>
            <a:r>
              <a:rPr lang="ar-IQ" dirty="0" err="1"/>
              <a:t>بنیات</a:t>
            </a:r>
            <a:r>
              <a:rPr lang="ar-IQ" dirty="0"/>
              <a:t> </a:t>
            </a:r>
            <a:r>
              <a:rPr lang="ar-IQ" dirty="0" err="1"/>
              <a:t>نراوە</a:t>
            </a:r>
            <a:r>
              <a:rPr lang="ar-IQ" dirty="0"/>
              <a:t> و </a:t>
            </a:r>
            <a:r>
              <a:rPr lang="ar-IQ" dirty="0" err="1"/>
              <a:t>بەکارهێنانە</a:t>
            </a:r>
            <a:r>
              <a:rPr lang="ar-IQ" dirty="0"/>
              <a:t>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پراکتیکییەکانی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هەڵگرتن</a:t>
            </a:r>
            <a:r>
              <a:rPr lang="ar-IQ" dirty="0"/>
              <a:t> </a:t>
            </a:r>
            <a:r>
              <a:rPr lang="ar-IQ" dirty="0" err="1"/>
              <a:t>هەندێک</a:t>
            </a:r>
            <a:r>
              <a:rPr lang="ar-IQ" dirty="0"/>
              <a:t> </a:t>
            </a:r>
            <a:r>
              <a:rPr lang="ar-IQ" dirty="0" err="1"/>
              <a:t>نموونە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واقیعی</a:t>
            </a:r>
            <a:r>
              <a:rPr lang="ar-IQ" dirty="0"/>
              <a:t> </a:t>
            </a:r>
            <a:r>
              <a:rPr lang="ar-IQ" dirty="0" err="1"/>
              <a:t>پراکتیکی</a:t>
            </a:r>
            <a:r>
              <a:rPr lang="ar-IQ" dirty="0"/>
              <a:t> </a:t>
            </a:r>
            <a:r>
              <a:rPr lang="ar-IQ" dirty="0" err="1"/>
              <a:t>ڕاوێژکارییەوە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هاوتایە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لەگەڵ</a:t>
            </a:r>
            <a:r>
              <a:rPr lang="ar-IQ" dirty="0"/>
              <a:t> </a:t>
            </a:r>
            <a:r>
              <a:rPr lang="ar-IQ" dirty="0" err="1"/>
              <a:t>شێواز</a:t>
            </a:r>
            <a:r>
              <a:rPr lang="ar-IQ" dirty="0"/>
              <a:t> و </a:t>
            </a:r>
            <a:r>
              <a:rPr lang="ar-IQ" dirty="0" err="1"/>
              <a:t>شێوازەکانی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بەکاری</a:t>
            </a:r>
            <a:r>
              <a:rPr lang="ar-IQ" dirty="0"/>
              <a:t> </a:t>
            </a:r>
            <a:r>
              <a:rPr lang="ar-IQ" dirty="0" err="1"/>
              <a:t>دەهێنێت</a:t>
            </a:r>
            <a:r>
              <a:rPr lang="ar-IQ" dirty="0"/>
              <a:t> </a:t>
            </a:r>
            <a:r>
              <a:rPr lang="ar-IQ" dirty="0">
                <a:solidFill>
                  <a:srgbClr val="FF0000"/>
                </a:solidFill>
              </a:rPr>
              <a:t>و </a:t>
            </a:r>
            <a:r>
              <a:rPr lang="ar-IQ" dirty="0" err="1">
                <a:solidFill>
                  <a:srgbClr val="FF0000"/>
                </a:solidFill>
              </a:rPr>
              <a:t>لە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نێو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ئەم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تیۆریانەدا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تیۆری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تیۆری</a:t>
            </a:r>
            <a:r>
              <a:rPr lang="ar-IQ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ar-IQ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dirty="0" err="1">
                <a:solidFill>
                  <a:srgbClr val="FF0000"/>
                </a:solidFill>
              </a:rPr>
              <a:t>ڕاوێژکاری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خۆ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عەقڵانی</a:t>
            </a:r>
            <a:r>
              <a:rPr lang="ar-IQ" dirty="0">
                <a:solidFill>
                  <a:srgbClr val="FF0000"/>
                </a:solidFill>
              </a:rPr>
              <a:t> و </a:t>
            </a:r>
            <a:r>
              <a:rPr lang="ar-IQ" dirty="0" err="1">
                <a:solidFill>
                  <a:srgbClr val="FF0000"/>
                </a:solidFill>
              </a:rPr>
              <a:t>سۆزداری</a:t>
            </a:r>
            <a:r>
              <a:rPr lang="ar-IQ" dirty="0">
                <a:solidFill>
                  <a:srgbClr val="FF0000"/>
                </a:solidFill>
              </a:rPr>
              <a:t>، و </a:t>
            </a:r>
            <a:r>
              <a:rPr lang="ar-IQ" dirty="0" err="1">
                <a:solidFill>
                  <a:srgbClr val="FF0000"/>
                </a:solidFill>
              </a:rPr>
              <a:t>تیۆری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ڕەفتار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هەیە</a:t>
            </a:r>
            <a:r>
              <a:rPr lang="ar-IQ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542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E31D80-6795-F261-CB6F-BBE4FA57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u="sng" dirty="0">
                <a:solidFill>
                  <a:srgbClr val="FF0000"/>
                </a:solidFill>
              </a:rPr>
              <a:t>و </a:t>
            </a:r>
            <a:r>
              <a:rPr lang="ar-IQ" u="sng" dirty="0" err="1">
                <a:solidFill>
                  <a:srgbClr val="FF0000"/>
                </a:solidFill>
              </a:rPr>
              <a:t>لە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نێو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ئەم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تیۆریانەدا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تیۆری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تیۆری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ڕاوێژکاری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خۆ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عەقڵانی</a:t>
            </a:r>
            <a:r>
              <a:rPr lang="ar-IQ" u="sng" dirty="0">
                <a:solidFill>
                  <a:srgbClr val="FF0000"/>
                </a:solidFill>
              </a:rPr>
              <a:t> و </a:t>
            </a:r>
            <a:r>
              <a:rPr lang="ar-IQ" u="sng" dirty="0" err="1">
                <a:solidFill>
                  <a:srgbClr val="FF0000"/>
                </a:solidFill>
              </a:rPr>
              <a:t>سۆزداری</a:t>
            </a:r>
            <a:r>
              <a:rPr lang="ar-IQ" u="sng" dirty="0">
                <a:solidFill>
                  <a:srgbClr val="FF0000"/>
                </a:solidFill>
              </a:rPr>
              <a:t>، و </a:t>
            </a:r>
            <a:r>
              <a:rPr lang="ar-IQ" u="sng" dirty="0" err="1">
                <a:solidFill>
                  <a:srgbClr val="FF0000"/>
                </a:solidFill>
              </a:rPr>
              <a:t>تیۆری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ڕەفتار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هەیە</a:t>
            </a:r>
            <a:r>
              <a:rPr lang="ar-IQ" u="sng" dirty="0">
                <a:solidFill>
                  <a:srgbClr val="FF0000"/>
                </a:solidFill>
              </a:rPr>
              <a:t>.  </a:t>
            </a:r>
            <a:br>
              <a:rPr lang="ar-IQ" u="sng" dirty="0">
                <a:solidFill>
                  <a:srgbClr val="FF0000"/>
                </a:solidFill>
              </a:rPr>
            </a:br>
            <a:endParaRPr lang="ar-IQ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23D25E2-E280-1529-DE42-83756D4A5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IQ" u="sng" dirty="0">
                <a:solidFill>
                  <a:srgbClr val="FF0000"/>
                </a:solidFill>
              </a:rPr>
              <a:t>- </a:t>
            </a:r>
            <a:r>
              <a:rPr lang="ar-IQ" u="sng" dirty="0" err="1">
                <a:solidFill>
                  <a:srgbClr val="FF0000"/>
                </a:solidFill>
              </a:rPr>
              <a:t>تیۆری</a:t>
            </a:r>
            <a:r>
              <a:rPr lang="ar-IQ" u="sng" dirty="0">
                <a:solidFill>
                  <a:srgbClr val="FF0000"/>
                </a:solidFill>
              </a:rPr>
              <a:t> خود: -19</a:t>
            </a:r>
          </a:p>
          <a:p>
            <a:pPr marL="0" indent="0">
              <a:buNone/>
            </a:pPr>
            <a:r>
              <a:rPr lang="ar-IQ" dirty="0"/>
              <a:t> </a:t>
            </a:r>
            <a:r>
              <a:rPr lang="ar-IQ" dirty="0" err="1"/>
              <a:t>تیۆری</a:t>
            </a:r>
            <a:r>
              <a:rPr lang="ar-IQ" dirty="0"/>
              <a:t> خود </a:t>
            </a:r>
            <a:r>
              <a:rPr lang="ar-IQ" dirty="0" err="1"/>
              <a:t>یان</a:t>
            </a:r>
            <a:r>
              <a:rPr lang="ar-IQ" dirty="0"/>
              <a:t> خود: </a:t>
            </a:r>
            <a:r>
              <a:rPr lang="ar-IQ" dirty="0" err="1"/>
              <a:t>پەیوەستە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شێوازی</a:t>
            </a:r>
            <a:r>
              <a:rPr lang="ar-IQ" dirty="0"/>
              <a:t> </a:t>
            </a:r>
            <a:r>
              <a:rPr lang="ar-IQ" dirty="0" err="1"/>
              <a:t>ڕاوێژکاری</a:t>
            </a:r>
            <a:r>
              <a:rPr lang="ar-IQ" dirty="0"/>
              <a:t> </a:t>
            </a:r>
            <a:r>
              <a:rPr lang="ar-IQ" dirty="0" err="1"/>
              <a:t>ناڕاستەوخۆ</a:t>
            </a:r>
            <a:r>
              <a:rPr lang="ar-IQ" dirty="0"/>
              <a:t>، </a:t>
            </a:r>
            <a:r>
              <a:rPr lang="ar-IQ" dirty="0" err="1"/>
              <a:t>پێی</a:t>
            </a:r>
            <a:r>
              <a:rPr lang="ar-IQ" dirty="0"/>
              <a:t> </a:t>
            </a:r>
            <a:r>
              <a:rPr lang="ar-IQ" dirty="0" err="1"/>
              <a:t>دەوترێت</a:t>
            </a:r>
            <a:r>
              <a:rPr lang="ar-IQ" dirty="0"/>
              <a:t>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(</a:t>
            </a:r>
            <a:r>
              <a:rPr lang="ar-IQ" dirty="0" err="1"/>
              <a:t>ڕاوێژکاری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دەوری</a:t>
            </a:r>
            <a:r>
              <a:rPr lang="ar-IQ" dirty="0"/>
              <a:t> </a:t>
            </a:r>
            <a:r>
              <a:rPr lang="ar-IQ" dirty="0" err="1"/>
              <a:t>ڕاهێنەر</a:t>
            </a:r>
            <a:r>
              <a:rPr lang="ar-IQ" dirty="0"/>
              <a:t> و </a:t>
            </a:r>
            <a:r>
              <a:rPr lang="ar-IQ" dirty="0" err="1"/>
              <a:t>خاوەنەکەی</a:t>
            </a:r>
            <a:r>
              <a:rPr lang="ar-IQ" dirty="0"/>
              <a:t> (</a:t>
            </a:r>
            <a:r>
              <a:rPr lang="ar-IQ" dirty="0" err="1"/>
              <a:t>کارل</a:t>
            </a:r>
            <a:r>
              <a:rPr lang="ar-IQ" dirty="0"/>
              <a:t> </a:t>
            </a:r>
            <a:r>
              <a:rPr lang="ar-IQ" dirty="0" err="1"/>
              <a:t>ڕۆجەرز</a:t>
            </a:r>
            <a:r>
              <a:rPr lang="ar-IQ" dirty="0"/>
              <a:t>) </a:t>
            </a:r>
            <a:r>
              <a:rPr lang="ar-IQ" dirty="0" err="1"/>
              <a:t>سەنتەرە</a:t>
            </a:r>
            <a:r>
              <a:rPr lang="ar-IQ" dirty="0"/>
              <a:t> </a:t>
            </a:r>
            <a:r>
              <a:rPr lang="ar-IQ" dirty="0" err="1"/>
              <a:t>نوێنەرایەتی</a:t>
            </a:r>
            <a:r>
              <a:rPr lang="ar-IQ" dirty="0"/>
              <a:t>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دەکرێت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هەندێک</a:t>
            </a:r>
            <a:r>
              <a:rPr lang="ar-IQ" dirty="0"/>
              <a:t> </a:t>
            </a:r>
            <a:r>
              <a:rPr lang="ar-IQ" dirty="0" err="1"/>
              <a:t>توخمدا</a:t>
            </a:r>
            <a:r>
              <a:rPr lang="ar-IQ" dirty="0"/>
              <a:t> </a:t>
            </a:r>
            <a:r>
              <a:rPr lang="ar-IQ" dirty="0" err="1"/>
              <a:t>وەک</a:t>
            </a:r>
            <a:r>
              <a:rPr lang="ar-IQ" dirty="0"/>
              <a:t> </a:t>
            </a:r>
            <a:r>
              <a:rPr lang="ar-IQ" dirty="0" err="1"/>
              <a:t>تایبەتمەندی</a:t>
            </a:r>
            <a:r>
              <a:rPr lang="ar-IQ" dirty="0"/>
              <a:t> و </a:t>
            </a:r>
            <a:r>
              <a:rPr lang="ar-IQ" dirty="0" err="1"/>
              <a:t>تواناکانی</a:t>
            </a:r>
            <a:r>
              <a:rPr lang="ar-IQ" dirty="0"/>
              <a:t> </a:t>
            </a:r>
            <a:r>
              <a:rPr lang="ar-IQ" dirty="0" err="1"/>
              <a:t>تاک</a:t>
            </a:r>
            <a:r>
              <a:rPr lang="ar-IQ" dirty="0"/>
              <a:t> و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چەمکانەی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لەناو</a:t>
            </a:r>
            <a:r>
              <a:rPr lang="ar-IQ" dirty="0"/>
              <a:t>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خۆیدا</a:t>
            </a:r>
            <a:r>
              <a:rPr lang="ar-IQ" dirty="0"/>
              <a:t> </a:t>
            </a:r>
            <a:r>
              <a:rPr lang="ar-IQ" dirty="0" err="1"/>
              <a:t>بەرامبەر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خۆی</a:t>
            </a:r>
            <a:r>
              <a:rPr lang="ar-IQ" dirty="0"/>
              <a:t> و </a:t>
            </a:r>
            <a:r>
              <a:rPr lang="ar-IQ" dirty="0" err="1"/>
              <a:t>ئەوانی</a:t>
            </a:r>
            <a:r>
              <a:rPr lang="ar-IQ" dirty="0"/>
              <a:t> </a:t>
            </a:r>
            <a:r>
              <a:rPr lang="ar-IQ" dirty="0" err="1"/>
              <a:t>دیکە</a:t>
            </a:r>
            <a:r>
              <a:rPr lang="ar-IQ" dirty="0"/>
              <a:t> </a:t>
            </a:r>
            <a:r>
              <a:rPr lang="ar-IQ" dirty="0" err="1"/>
              <a:t>پێکیدەهێنێت.و</a:t>
            </a:r>
            <a:r>
              <a:rPr lang="ar-IQ" dirty="0"/>
              <a:t>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ژینگە</a:t>
            </a:r>
            <a:r>
              <a:rPr lang="ar-IQ" dirty="0"/>
              <a:t> </a:t>
            </a:r>
            <a:r>
              <a:rPr lang="ar-IQ" dirty="0" err="1"/>
              <a:t>کۆمەڵایەتییەی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تێیدا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دەژی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BAEED9B-B65D-37EA-F957-BCF0A3AA1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358" y="681037"/>
            <a:ext cx="1932599" cy="104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3A45B7-DDC8-BB5C-6627-F7697DF6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لایەنە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سەرنجڕاکێشەکانی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ئەم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تیۆرییە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دەتوانرێت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لە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ڕێگەی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ئەمانەی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خوارەوە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دەستنیشان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بکرێت</a:t>
            </a:r>
            <a:r>
              <a:rPr lang="ar-IQ" u="sng" dirty="0">
                <a:solidFill>
                  <a:srgbClr val="FF0000"/>
                </a:solidFill>
              </a:rPr>
              <a:t>: -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C60B43-3C93-6A13-7738-269FEFF5A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IQ" dirty="0"/>
              <a:t> </a:t>
            </a:r>
            <a:r>
              <a:rPr lang="ar-IQ" dirty="0" err="1"/>
              <a:t>لایەنە</a:t>
            </a:r>
            <a:r>
              <a:rPr lang="ar-IQ" dirty="0"/>
              <a:t> </a:t>
            </a:r>
            <a:r>
              <a:rPr lang="ar-IQ" dirty="0" err="1"/>
              <a:t>سەرنجڕاکێشەکانی</a:t>
            </a:r>
            <a:r>
              <a:rPr lang="ar-IQ" dirty="0"/>
              <a:t> </a:t>
            </a:r>
            <a:r>
              <a:rPr lang="ar-IQ" dirty="0" err="1"/>
              <a:t>ئەم</a:t>
            </a:r>
            <a:r>
              <a:rPr lang="ar-IQ" dirty="0"/>
              <a:t> </a:t>
            </a:r>
            <a:r>
              <a:rPr lang="ar-IQ" dirty="0" err="1"/>
              <a:t>تیۆرییە</a:t>
            </a:r>
            <a:r>
              <a:rPr lang="ar-IQ" dirty="0"/>
              <a:t> </a:t>
            </a:r>
            <a:r>
              <a:rPr lang="ar-IQ" dirty="0" err="1"/>
              <a:t>دەتوانرێت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ڕێگەی</a:t>
            </a:r>
            <a:r>
              <a:rPr lang="ar-IQ" dirty="0"/>
              <a:t> </a:t>
            </a:r>
            <a:r>
              <a:rPr lang="ar-IQ" dirty="0" err="1"/>
              <a:t>ئەمانەی</a:t>
            </a:r>
            <a:r>
              <a:rPr lang="ar-IQ" dirty="0"/>
              <a:t> </a:t>
            </a:r>
            <a:r>
              <a:rPr lang="ar-IQ" dirty="0" err="1"/>
              <a:t>خوارەوە</a:t>
            </a:r>
            <a:r>
              <a:rPr lang="ar-IQ" dirty="0"/>
              <a:t> </a:t>
            </a:r>
            <a:r>
              <a:rPr lang="ar-IQ" dirty="0" err="1"/>
              <a:t>دەستنیشان</a:t>
            </a:r>
            <a:r>
              <a:rPr lang="ar-IQ" dirty="0"/>
              <a:t> </a:t>
            </a:r>
            <a:r>
              <a:rPr lang="ar-IQ" dirty="0" err="1"/>
              <a:t>بکرێت</a:t>
            </a:r>
            <a:r>
              <a:rPr lang="ar-IQ" dirty="0"/>
              <a:t>: -</a:t>
            </a:r>
          </a:p>
          <a:p>
            <a:pPr marL="0" indent="0">
              <a:buNone/>
            </a:pPr>
            <a:r>
              <a:rPr lang="ar-IQ" dirty="0"/>
              <a:t> 1- </a:t>
            </a:r>
            <a:r>
              <a:rPr lang="ar-IQ" dirty="0" err="1"/>
              <a:t>تاک</a:t>
            </a:r>
            <a:r>
              <a:rPr lang="ar-IQ" dirty="0"/>
              <a:t> </a:t>
            </a:r>
            <a:r>
              <a:rPr lang="ar-IQ" dirty="0" err="1"/>
              <a:t>لەڕێگەی</a:t>
            </a:r>
            <a:r>
              <a:rPr lang="ar-IQ" dirty="0"/>
              <a:t> </a:t>
            </a:r>
            <a:r>
              <a:rPr lang="ar-IQ" dirty="0" err="1"/>
              <a:t>ئەزموونەکەیەوە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جیهانێکی</a:t>
            </a:r>
            <a:r>
              <a:rPr lang="ar-IQ" dirty="0"/>
              <a:t> </a:t>
            </a:r>
            <a:r>
              <a:rPr lang="ar-IQ" dirty="0" err="1"/>
              <a:t>گۆڕاودا</a:t>
            </a:r>
            <a:r>
              <a:rPr lang="ar-IQ" dirty="0"/>
              <a:t> </a:t>
            </a:r>
            <a:r>
              <a:rPr lang="ar-IQ" dirty="0" err="1"/>
              <a:t>دەژی</a:t>
            </a:r>
            <a:r>
              <a:rPr lang="ar-IQ" dirty="0"/>
              <a:t> و </a:t>
            </a:r>
            <a:r>
              <a:rPr lang="ar-IQ" dirty="0" err="1"/>
              <a:t>هەستی</a:t>
            </a:r>
            <a:r>
              <a:rPr lang="ar-IQ" dirty="0"/>
              <a:t> </a:t>
            </a:r>
            <a:r>
              <a:rPr lang="ar-IQ" dirty="0" err="1"/>
              <a:t>پێدەکات</a:t>
            </a:r>
            <a:r>
              <a:rPr lang="ar-IQ" dirty="0"/>
              <a:t> و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ناوەند</a:t>
            </a:r>
            <a:r>
              <a:rPr lang="ar-IQ" dirty="0"/>
              <a:t> و </a:t>
            </a:r>
            <a:r>
              <a:rPr lang="ar-IQ" dirty="0" err="1"/>
              <a:t>میحوەرەکەی</a:t>
            </a:r>
            <a:r>
              <a:rPr lang="ar-IQ" dirty="0"/>
              <a:t> </a:t>
            </a:r>
            <a:r>
              <a:rPr lang="ar-IQ" dirty="0" err="1"/>
              <a:t>خۆی</a:t>
            </a:r>
            <a:r>
              <a:rPr lang="ar-IQ" dirty="0"/>
              <a:t> </a:t>
            </a:r>
            <a:r>
              <a:rPr lang="ar-IQ" dirty="0" err="1"/>
              <a:t>دەزانێت</a:t>
            </a:r>
            <a:r>
              <a:rPr lang="ar-IQ" dirty="0"/>
              <a:t>.</a:t>
            </a:r>
          </a:p>
          <a:p>
            <a:pPr marL="0" indent="0">
              <a:buNone/>
            </a:pPr>
            <a:r>
              <a:rPr lang="ar-IQ" dirty="0"/>
              <a:t> 2- </a:t>
            </a:r>
            <a:r>
              <a:rPr lang="ar-IQ" dirty="0" err="1"/>
              <a:t>کارلێکی</a:t>
            </a:r>
            <a:r>
              <a:rPr lang="ar-IQ" dirty="0"/>
              <a:t> </a:t>
            </a:r>
            <a:r>
              <a:rPr lang="ar-IQ" dirty="0" err="1"/>
              <a:t>تاک</a:t>
            </a:r>
            <a:r>
              <a:rPr lang="ar-IQ" dirty="0"/>
              <a:t> </a:t>
            </a:r>
            <a:r>
              <a:rPr lang="ar-IQ" dirty="0" err="1"/>
              <a:t>لەگەڵ</a:t>
            </a:r>
            <a:r>
              <a:rPr lang="ar-IQ" dirty="0"/>
              <a:t> </a:t>
            </a:r>
            <a:r>
              <a:rPr lang="ar-IQ" dirty="0" err="1"/>
              <a:t>جیهانی</a:t>
            </a:r>
            <a:r>
              <a:rPr lang="ar-IQ" dirty="0"/>
              <a:t> </a:t>
            </a:r>
            <a:r>
              <a:rPr lang="ar-IQ" dirty="0" err="1"/>
              <a:t>دەرەوە</a:t>
            </a:r>
            <a:r>
              <a:rPr lang="ar-IQ" dirty="0"/>
              <a:t> </a:t>
            </a:r>
            <a:r>
              <a:rPr lang="ar-IQ" dirty="0" err="1"/>
              <a:t>پەیوەستە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ئەزموون</a:t>
            </a:r>
            <a:r>
              <a:rPr lang="ar-IQ" dirty="0"/>
              <a:t> و </a:t>
            </a:r>
            <a:r>
              <a:rPr lang="ar-IQ" dirty="0" err="1"/>
              <a:t>تێگەیشتنی</a:t>
            </a:r>
            <a:r>
              <a:rPr lang="ar-IQ" dirty="0"/>
              <a:t> </a:t>
            </a:r>
            <a:r>
              <a:rPr lang="ar-IQ" dirty="0" err="1"/>
              <a:t>ئەوەی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نوێنەرایەتی</a:t>
            </a:r>
            <a:r>
              <a:rPr lang="ar-IQ" dirty="0"/>
              <a:t> </a:t>
            </a:r>
            <a:r>
              <a:rPr lang="ar-IQ" dirty="0" err="1"/>
              <a:t>واقیع</a:t>
            </a:r>
            <a:r>
              <a:rPr lang="ar-IQ" dirty="0"/>
              <a:t> </a:t>
            </a:r>
            <a:r>
              <a:rPr lang="ar-IQ" dirty="0" err="1"/>
              <a:t>دەکات</a:t>
            </a:r>
            <a:r>
              <a:rPr lang="ar-IQ" dirty="0"/>
              <a:t> </a:t>
            </a:r>
            <a:r>
              <a:rPr lang="ar-IQ" dirty="0" err="1"/>
              <a:t>بۆی</a:t>
            </a:r>
            <a:r>
              <a:rPr lang="ar-IQ" dirty="0"/>
              <a:t>.</a:t>
            </a:r>
          </a:p>
          <a:p>
            <a:pPr marL="0" indent="0">
              <a:buNone/>
            </a:pPr>
            <a:r>
              <a:rPr lang="ar-IQ" dirty="0"/>
              <a:t>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472DCD3-33DD-D024-91BD-EED82351D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84" y="4219303"/>
            <a:ext cx="5614481" cy="195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7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7F97086-554B-A082-F5C9-745FCFD2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365125"/>
            <a:ext cx="4843789" cy="103260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BF1E762C-EB33-0655-A869-AC35E4A8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830CCD-AD6C-7445-11F7-4D594BBB4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dirty="0"/>
              <a:t>3- </a:t>
            </a:r>
            <a:r>
              <a:rPr lang="ar-IQ" dirty="0" err="1"/>
              <a:t>کارلێککردن</a:t>
            </a:r>
            <a:r>
              <a:rPr lang="ar-IQ" dirty="0"/>
              <a:t> و </a:t>
            </a:r>
            <a:r>
              <a:rPr lang="ar-IQ" dirty="0" err="1"/>
              <a:t>وەڵامدانەوەی</a:t>
            </a:r>
            <a:r>
              <a:rPr lang="ar-IQ" dirty="0"/>
              <a:t> </a:t>
            </a:r>
            <a:r>
              <a:rPr lang="ar-IQ" dirty="0" err="1"/>
              <a:t>تاک</a:t>
            </a:r>
            <a:r>
              <a:rPr lang="ar-IQ" dirty="0"/>
              <a:t> </a:t>
            </a:r>
            <a:r>
              <a:rPr lang="ar-IQ" dirty="0" err="1"/>
              <a:t>لەگەڵ</a:t>
            </a:r>
            <a:r>
              <a:rPr lang="ar-IQ" dirty="0"/>
              <a:t> </a:t>
            </a:r>
            <a:r>
              <a:rPr lang="ar-IQ" dirty="0" err="1"/>
              <a:t>ئەوەی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دەورەی</a:t>
            </a:r>
            <a:r>
              <a:rPr lang="ar-IQ" dirty="0"/>
              <a:t> </a:t>
            </a:r>
            <a:r>
              <a:rPr lang="ar-IQ" dirty="0" err="1"/>
              <a:t>داوە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شێوەیەکی</a:t>
            </a:r>
            <a:r>
              <a:rPr lang="ar-IQ" dirty="0"/>
              <a:t> </a:t>
            </a:r>
            <a:r>
              <a:rPr lang="ar-IQ" dirty="0" err="1"/>
              <a:t>هەمەلایەنە</a:t>
            </a:r>
            <a:r>
              <a:rPr lang="ar-IQ" dirty="0"/>
              <a:t> و </a:t>
            </a:r>
            <a:r>
              <a:rPr lang="ar-IQ" dirty="0" err="1"/>
              <a:t>ڕێکخراو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4-زۆربەی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شێوازە</a:t>
            </a:r>
            <a:r>
              <a:rPr lang="ar-IQ" dirty="0"/>
              <a:t> </a:t>
            </a:r>
            <a:r>
              <a:rPr lang="ar-IQ" dirty="0" err="1"/>
              <a:t>ڕەفتارانەی</a:t>
            </a:r>
            <a:r>
              <a:rPr lang="ar-IQ" dirty="0"/>
              <a:t> </a:t>
            </a:r>
            <a:r>
              <a:rPr lang="ar-IQ" dirty="0" err="1"/>
              <a:t>تاک</a:t>
            </a:r>
            <a:r>
              <a:rPr lang="ar-IQ" dirty="0"/>
              <a:t> </a:t>
            </a:r>
            <a:r>
              <a:rPr lang="ar-IQ" dirty="0" err="1"/>
              <a:t>هەڵیدەبژێرێت</a:t>
            </a:r>
            <a:r>
              <a:rPr lang="ar-IQ" dirty="0"/>
              <a:t> </a:t>
            </a:r>
            <a:r>
              <a:rPr lang="ar-IQ" dirty="0" err="1"/>
              <a:t>لەگەڵ</a:t>
            </a:r>
            <a:r>
              <a:rPr lang="ar-IQ" dirty="0"/>
              <a:t> </a:t>
            </a:r>
            <a:r>
              <a:rPr lang="ar-IQ" dirty="0" err="1"/>
              <a:t>چەمکی</a:t>
            </a:r>
            <a:r>
              <a:rPr lang="ar-IQ" dirty="0"/>
              <a:t> </a:t>
            </a:r>
            <a:r>
              <a:rPr lang="ar-IQ" dirty="0" err="1"/>
              <a:t>خودی</a:t>
            </a:r>
            <a:r>
              <a:rPr lang="ar-IQ" dirty="0"/>
              <a:t> </a:t>
            </a:r>
            <a:r>
              <a:rPr lang="ar-IQ" dirty="0" err="1"/>
              <a:t>خۆیدا</a:t>
            </a:r>
            <a:r>
              <a:rPr lang="ar-IQ" dirty="0"/>
              <a:t> </a:t>
            </a:r>
            <a:r>
              <a:rPr lang="ar-IQ" dirty="0" err="1"/>
              <a:t>دەگونجێت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5- </a:t>
            </a:r>
            <a:r>
              <a:rPr lang="ar-IQ" dirty="0" err="1"/>
              <a:t>گونجاندنى</a:t>
            </a:r>
            <a:r>
              <a:rPr lang="ar-IQ" dirty="0"/>
              <a:t> </a:t>
            </a:r>
            <a:r>
              <a:rPr lang="ar-IQ" dirty="0" err="1"/>
              <a:t>دەروونى</a:t>
            </a:r>
            <a:r>
              <a:rPr lang="ar-IQ" dirty="0"/>
              <a:t> </a:t>
            </a:r>
            <a:r>
              <a:rPr lang="ar-IQ" dirty="0" err="1"/>
              <a:t>کاتێک</a:t>
            </a:r>
            <a:r>
              <a:rPr lang="ar-IQ" dirty="0"/>
              <a:t> </a:t>
            </a:r>
            <a:r>
              <a:rPr lang="ar-IQ" dirty="0" err="1"/>
              <a:t>ڕوودەدات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تاک</a:t>
            </a:r>
            <a:r>
              <a:rPr lang="ar-IQ" dirty="0"/>
              <a:t> </a:t>
            </a:r>
            <a:r>
              <a:rPr lang="ar-IQ" dirty="0" err="1"/>
              <a:t>بتوانێت</a:t>
            </a:r>
            <a:r>
              <a:rPr lang="ar-IQ" dirty="0"/>
              <a:t> </a:t>
            </a:r>
            <a:r>
              <a:rPr lang="ar-IQ" dirty="0" err="1"/>
              <a:t>هەموو</a:t>
            </a:r>
            <a:r>
              <a:rPr lang="ar-IQ" dirty="0"/>
              <a:t> </a:t>
            </a:r>
            <a:r>
              <a:rPr lang="ar-IQ" dirty="0" err="1"/>
              <a:t>ئەزموونەکانى</a:t>
            </a:r>
            <a:r>
              <a:rPr lang="ar-IQ" dirty="0"/>
              <a:t> </a:t>
            </a:r>
            <a:r>
              <a:rPr lang="ar-IQ" dirty="0" err="1"/>
              <a:t>هەڵبمژێت</a:t>
            </a:r>
            <a:r>
              <a:rPr lang="ar-IQ" dirty="0"/>
              <a:t> و </a:t>
            </a:r>
            <a:r>
              <a:rPr lang="ar-IQ" dirty="0" err="1"/>
              <a:t>مانایەکیان</a:t>
            </a:r>
            <a:r>
              <a:rPr lang="ar-IQ" dirty="0"/>
              <a:t> </a:t>
            </a:r>
            <a:r>
              <a:rPr lang="ar-IQ" dirty="0" err="1"/>
              <a:t>پێبدات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لەگەڵ</a:t>
            </a:r>
            <a:r>
              <a:rPr lang="ar-IQ" dirty="0"/>
              <a:t> خود </a:t>
            </a:r>
            <a:r>
              <a:rPr lang="ar-IQ" dirty="0" err="1"/>
              <a:t>چەمکەکەیدا</a:t>
            </a:r>
            <a:r>
              <a:rPr lang="ar-IQ" dirty="0"/>
              <a:t> </a:t>
            </a:r>
            <a:r>
              <a:rPr lang="ar-IQ" dirty="0" err="1"/>
              <a:t>بگونجێت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0467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75D281-AD0F-730F-F9F0-C22C935A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u="sng" dirty="0" err="1">
                <a:solidFill>
                  <a:srgbClr val="FF0000"/>
                </a:solidFill>
              </a:rPr>
              <a:t>بەکارهێنانی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تیۆری</a:t>
            </a:r>
            <a:r>
              <a:rPr lang="ar-IQ" u="sng" dirty="0">
                <a:solidFill>
                  <a:srgbClr val="FF0000"/>
                </a:solidFill>
              </a:rPr>
              <a:t>: - </a:t>
            </a:r>
            <a:r>
              <a:rPr lang="ar-IQ" u="sng" dirty="0" err="1">
                <a:solidFill>
                  <a:srgbClr val="FF0000"/>
                </a:solidFill>
              </a:rPr>
              <a:t>ڕێنماییەکە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دەتوانێت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ئەم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ڕێکارانەی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خوارەوە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پەیڕەو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بکات</a:t>
            </a:r>
            <a:r>
              <a:rPr lang="ar-IQ" u="sng" dirty="0">
                <a:solidFill>
                  <a:srgbClr val="FF0000"/>
                </a:solidFill>
              </a:rPr>
              <a:t>: - ٢٠</a:t>
            </a:r>
            <a:br>
              <a:rPr lang="ar-IQ" u="sng" dirty="0">
                <a:solidFill>
                  <a:srgbClr val="FF0000"/>
                </a:solidFill>
              </a:rPr>
            </a:br>
            <a:endParaRPr lang="ar-IQ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7D96D27-51AF-A835-1D12-DFBBEB036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IQ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ar-IQ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u="sng" dirty="0" err="1">
                <a:solidFill>
                  <a:srgbClr val="FF0000"/>
                </a:solidFill>
              </a:rPr>
              <a:t>یەکەم</a:t>
            </a:r>
            <a:r>
              <a:rPr lang="ar-IQ" u="sng" dirty="0">
                <a:solidFill>
                  <a:srgbClr val="FF0000"/>
                </a:solidFill>
              </a:rPr>
              <a:t>:</a:t>
            </a:r>
            <a:r>
              <a:rPr lang="ar-IQ" dirty="0"/>
              <a:t> </a:t>
            </a:r>
            <a:r>
              <a:rPr lang="ar-IQ" dirty="0" err="1"/>
              <a:t>ڕەچاوکردنی</a:t>
            </a:r>
            <a:r>
              <a:rPr lang="ar-IQ" dirty="0"/>
              <a:t> </a:t>
            </a:r>
            <a:r>
              <a:rPr lang="ar-IQ" dirty="0" err="1"/>
              <a:t>ڕاوێژکار</a:t>
            </a:r>
            <a:r>
              <a:rPr lang="ar-IQ" dirty="0"/>
              <a:t> </a:t>
            </a:r>
            <a:r>
              <a:rPr lang="ar-IQ" dirty="0" err="1"/>
              <a:t>وەک</a:t>
            </a:r>
            <a:r>
              <a:rPr lang="ar-IQ" dirty="0"/>
              <a:t> </a:t>
            </a:r>
            <a:r>
              <a:rPr lang="ar-IQ" dirty="0" err="1"/>
              <a:t>تاک</a:t>
            </a:r>
            <a:r>
              <a:rPr lang="ar-IQ" dirty="0"/>
              <a:t> و </a:t>
            </a:r>
            <a:r>
              <a:rPr lang="ar-IQ" dirty="0" err="1"/>
              <a:t>نەک</a:t>
            </a:r>
            <a:r>
              <a:rPr lang="ar-IQ" dirty="0"/>
              <a:t> </a:t>
            </a:r>
            <a:r>
              <a:rPr lang="ar-IQ" dirty="0" err="1"/>
              <a:t>وەک</a:t>
            </a:r>
            <a:r>
              <a:rPr lang="ar-IQ" dirty="0"/>
              <a:t> </a:t>
            </a:r>
            <a:r>
              <a:rPr lang="ar-IQ" dirty="0" err="1"/>
              <a:t>کێشە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ئەوەی</a:t>
            </a:r>
            <a:r>
              <a:rPr lang="ar-IQ" dirty="0"/>
              <a:t> </a:t>
            </a:r>
            <a:r>
              <a:rPr lang="ar-IQ" dirty="0" err="1"/>
              <a:t>ڕاوێژکاری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خوێندکار</a:t>
            </a:r>
            <a:r>
              <a:rPr lang="ar-IQ" dirty="0"/>
              <a:t> </a:t>
            </a:r>
            <a:r>
              <a:rPr lang="ar-IQ" dirty="0" err="1"/>
              <a:t>هەوڵی</a:t>
            </a:r>
            <a:r>
              <a:rPr lang="ar-IQ" dirty="0"/>
              <a:t> </a:t>
            </a:r>
            <a:r>
              <a:rPr lang="ar-IQ" dirty="0" err="1"/>
              <a:t>تێگەیشتن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هەڵوێستەکانی</a:t>
            </a:r>
            <a:r>
              <a:rPr lang="ar-IQ" dirty="0"/>
              <a:t> و </a:t>
            </a:r>
            <a:r>
              <a:rPr lang="ar-IQ" dirty="0" err="1"/>
              <a:t>کاریگەرییەکانیان</a:t>
            </a:r>
            <a:r>
              <a:rPr lang="ar-IQ" dirty="0"/>
              <a:t> </a:t>
            </a:r>
            <a:r>
              <a:rPr lang="ar-IQ" dirty="0" err="1"/>
              <a:t>لەسەر</a:t>
            </a:r>
            <a:r>
              <a:rPr lang="ar-IQ" dirty="0"/>
              <a:t> </a:t>
            </a:r>
            <a:r>
              <a:rPr lang="ar-IQ" dirty="0" err="1"/>
              <a:t>کێشەکەی</a:t>
            </a:r>
            <a:r>
              <a:rPr lang="ar-IQ" dirty="0"/>
              <a:t> </a:t>
            </a:r>
            <a:r>
              <a:rPr lang="ar-IQ" dirty="0" err="1"/>
              <a:t>بدات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ڕێگەدان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ڕاوێژکار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ئازادی</a:t>
            </a:r>
            <a:r>
              <a:rPr lang="ar-IQ" dirty="0"/>
              <a:t> </a:t>
            </a:r>
            <a:r>
              <a:rPr lang="ar-IQ" dirty="0" err="1"/>
              <a:t>کێشەکەی</a:t>
            </a:r>
            <a:r>
              <a:rPr lang="ar-IQ" dirty="0"/>
              <a:t> </a:t>
            </a:r>
            <a:r>
              <a:rPr lang="ar-IQ" dirty="0" err="1"/>
              <a:t>دەرببڕێت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ئەوەی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گرژییە</a:t>
            </a:r>
            <a:r>
              <a:rPr lang="ar-IQ" dirty="0"/>
              <a:t> </a:t>
            </a:r>
            <a:r>
              <a:rPr lang="ar-IQ" dirty="0" err="1"/>
              <a:t>سۆزدارییە</a:t>
            </a:r>
            <a:r>
              <a:rPr lang="ar-IQ" dirty="0"/>
              <a:t> </a:t>
            </a:r>
            <a:r>
              <a:rPr lang="ar-IQ" dirty="0" err="1"/>
              <a:t>ناوخۆییەکان</a:t>
            </a:r>
            <a:r>
              <a:rPr lang="ar-IQ" dirty="0"/>
              <a:t> </a:t>
            </a:r>
            <a:r>
              <a:rPr lang="ar-IQ" dirty="0" err="1"/>
              <a:t>ڕزگاری</a:t>
            </a:r>
            <a:r>
              <a:rPr lang="ar-IQ" dirty="0"/>
              <a:t> </a:t>
            </a:r>
            <a:r>
              <a:rPr lang="ar-IQ" dirty="0" err="1"/>
              <a:t>بێت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4317138-356F-8622-5BE2-A1B08A2D3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738" y="807099"/>
            <a:ext cx="3357154" cy="18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4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662EE8-42F7-BCAE-DF19-50510C7F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u="sng" dirty="0" err="1">
                <a:solidFill>
                  <a:srgbClr val="FF0000"/>
                </a:solidFill>
              </a:rPr>
              <a:t>دووەم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u="sng" dirty="0" err="1">
                <a:solidFill>
                  <a:srgbClr val="FF0000"/>
                </a:solidFill>
              </a:rPr>
              <a:t>ئەو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قۆناغانەی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کە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ڕێبەر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لە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ژێر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ڕۆشنایی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ئەم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تیۆرییەدا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دەیگرێتەبەر</a:t>
            </a:r>
            <a:r>
              <a:rPr lang="ar-IQ" u="sng" dirty="0">
                <a:solidFill>
                  <a:srgbClr val="FF0000"/>
                </a:solidFill>
              </a:rPr>
              <a:t>، </a:t>
            </a:r>
            <a:r>
              <a:rPr lang="ar-IQ" u="sng" dirty="0" err="1">
                <a:solidFill>
                  <a:srgbClr val="FF0000"/>
                </a:solidFill>
              </a:rPr>
              <a:t>بەم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شێوەیە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نوێنەرایەتی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دەکرێن</a:t>
            </a:r>
            <a:r>
              <a:rPr lang="ar-IQ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4C4B87-55DE-ADB1-0A2B-BB495185D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dirty="0"/>
              <a:t>1- </a:t>
            </a:r>
            <a:r>
              <a:rPr lang="ar-IQ" dirty="0" err="1"/>
              <a:t>قۆناغی</a:t>
            </a:r>
            <a:r>
              <a:rPr lang="ar-IQ" dirty="0"/>
              <a:t> </a:t>
            </a:r>
            <a:r>
              <a:rPr lang="ar-IQ" dirty="0" err="1"/>
              <a:t>سیخوڕی</a:t>
            </a:r>
            <a:r>
              <a:rPr lang="ar-IQ" dirty="0"/>
              <a:t> و </a:t>
            </a:r>
            <a:r>
              <a:rPr lang="ar-IQ" dirty="0" err="1"/>
              <a:t>گەڕان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2- </a:t>
            </a:r>
            <a:r>
              <a:rPr lang="ar-IQ" dirty="0" err="1"/>
              <a:t>قۆناغی</a:t>
            </a:r>
            <a:r>
              <a:rPr lang="ar-IQ" dirty="0"/>
              <a:t> </a:t>
            </a:r>
            <a:r>
              <a:rPr lang="ar-IQ" dirty="0" err="1"/>
              <a:t>ڕوونکردنه</a:t>
            </a:r>
            <a:r>
              <a:rPr lang="ar-IQ" dirty="0"/>
              <a:t> وه و به </a:t>
            </a:r>
            <a:r>
              <a:rPr lang="ar-IQ" dirty="0" err="1"/>
              <a:t>دیهێنانی</a:t>
            </a:r>
            <a:r>
              <a:rPr lang="ar-IQ" dirty="0"/>
              <a:t> به </a:t>
            </a:r>
            <a:r>
              <a:rPr lang="ar-IQ" dirty="0" err="1"/>
              <a:t>هاکان</a:t>
            </a:r>
            <a:r>
              <a:rPr lang="ar-IQ" dirty="0"/>
              <a:t>.  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3. </a:t>
            </a:r>
            <a:r>
              <a:rPr lang="ar-IQ" dirty="0" err="1"/>
              <a:t>پاداشتدان</a:t>
            </a:r>
            <a:r>
              <a:rPr lang="ar-IQ" dirty="0"/>
              <a:t> و </a:t>
            </a:r>
            <a:r>
              <a:rPr lang="ar-IQ" dirty="0" err="1"/>
              <a:t>بەهێزکردنی</a:t>
            </a:r>
            <a:r>
              <a:rPr lang="ar-IQ" dirty="0"/>
              <a:t> </a:t>
            </a:r>
            <a:r>
              <a:rPr lang="ar-IQ" dirty="0" err="1"/>
              <a:t>وەڵامەکان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49D07F8-C734-AB94-3AA5-0934D16E1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36467" y="2488363"/>
            <a:ext cx="4193177" cy="314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9092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433</Words>
  <Application>Microsoft Office PowerPoint</Application>
  <PresentationFormat>شاشة عريضة</PresentationFormat>
  <Paragraphs>55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نسق Office</vt:lpstr>
      <vt:lpstr>عرض تقديمي في PowerPoint</vt:lpstr>
      <vt:lpstr>هەندێک تیۆری ڕاوێژکاری هەیە: تیۆرییەکانی ڕاوێژکاری و بەکارهێنانی مەیدانی: -18</vt:lpstr>
      <vt:lpstr>عرض تقديمي في PowerPoint</vt:lpstr>
      <vt:lpstr>و لە نێو ئەم تیۆریانەدا تیۆری تیۆری ڕاوێژکاری خۆ عەقڵانی و سۆزداری، و تیۆری ڕەفتار هەیە.   </vt:lpstr>
      <vt:lpstr> لایەنە سەرنجڕاکێشەکانی ئەم تیۆرییە دەتوانرێت لە ڕێگەی ئەمانەی خوارەوە دەستنیشان بکرێت: -</vt:lpstr>
      <vt:lpstr>عرض تقديمي في PowerPoint</vt:lpstr>
      <vt:lpstr>بەکارهێنانی تیۆری: - ڕێنماییەکە دەتوانێت ئەم ڕێکارانەی خوارەوە پەیڕەو بکات: - ٢٠ </vt:lpstr>
      <vt:lpstr>دووەم: ئەو قۆناغانەی کە ڕێبەر لە ژێر ڕۆشنایی ئەم تیۆرییەدا دەیگرێتەبەر، بەم شێوەیە نوێنەرایەتی دەکرێن: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zhianshaker@outlook.com</dc:creator>
  <cp:lastModifiedBy>zhianshaker@outlook.com</cp:lastModifiedBy>
  <cp:revision>39</cp:revision>
  <dcterms:created xsi:type="dcterms:W3CDTF">2023-09-14T21:38:48Z</dcterms:created>
  <dcterms:modified xsi:type="dcterms:W3CDTF">2023-10-06T16:56:41Z</dcterms:modified>
</cp:coreProperties>
</file>