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FA99E8-5C25-B1F1-114E-E98FFB174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0041AAB-A6A2-71D3-EA6D-BA5C22D99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43B918-E08B-D84F-7244-8CD044A2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7EFAEA-227F-D55A-27B6-6E89B969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EF30BE-DEBD-0B64-9EA3-300F4910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981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55B10B-3506-BBF3-F575-785B44A2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DA6AC2-C8D5-E56A-D606-B6AB7FC0F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B485AE-7CD2-087F-F3D9-AF1E179C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14C670-16C2-D825-E4E1-55D74182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E9FEC2-48D8-6429-8C0A-F9241C33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457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86826F4-32EA-5D42-0437-AC02AFAC1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46409F-4D5B-E256-8A95-2EF56F4A9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3D3E1F-F4C5-6A75-2DE9-72E313F6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F04E8C-5267-3BBD-7D29-2836BE94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2C53F0-DDBF-4809-D2AB-8CF17D83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033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0F751C-8433-52E8-011D-BE90AEFC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08790D-FA32-7F6B-CEC5-5503C396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564D94-CAFE-B4EE-A528-51B14D5A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5362DA-1FCB-01FD-C543-DAF09C50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9A9B2A-8CA6-32CC-014D-BDEDC609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18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1E4191-BC11-18C8-AE43-4D2425263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9887439-D78E-3D74-7FD7-02DA2D986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587CBE-DA97-88FB-BEFD-56FF1B03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C4CA2A-FB7C-6F3E-F501-71A1B3E2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4B72FC-9AEF-3F70-CC86-3CB9C58F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41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90CD0E-083C-5429-7E33-991FD9B6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CCB0D96-AE92-A7FE-1719-8E935580A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199EB48-090F-17C5-BB89-9E95D3844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82DD124-BA9E-4831-02AC-05649FFE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425700-AE49-9F57-B709-CBC458AB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15F917-BD0B-C906-BB79-27F18062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991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49F9B9-38EA-7FA0-9821-D8383B48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ABEF60-877A-6D6E-248F-5E51652D5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AB529F4-CFDC-EF62-B2DC-73F81D21F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22E89A2-E97E-4BB0-98EA-913E226F5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3B4936D-87F9-5795-64E6-0D8D5A55A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13480C7-DD56-B359-0098-C27E7623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F0F04A4-BF0B-AE4A-CB0C-91032DAE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0F08383-C469-F760-938B-BDEBB9B8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764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2B3690-C93B-C02F-222A-1B0739D2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A50AEAB-4FC8-B720-0546-05FC34F6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F6DFEB4-CAFE-7578-A3E2-85E7A0D9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E587E28-7597-ED18-1F79-DFF3E6F4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42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A32BD67-52DE-E7D4-FE1E-8395A0C4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258D02C-3073-9789-E61B-C74A0693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9709F41-451A-5988-E296-47283424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764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E84CBC-DCE7-6CFA-DD95-4E02050D5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AB8F92-73B0-B0AD-6A0B-C8988140A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FB6256A-2016-B6CF-EACF-04AD4288F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9F9B08-8862-AC3B-B2C1-EAFCF484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ACF6D7-7C21-3563-E519-DD7C00D3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DCD8A6-5A99-775F-2BF7-7C8F93B5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219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7BD05F-47CD-DA3C-D122-B2B90723B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DC537E2-7BA2-6E1F-C4D1-0BEC5F3A1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BEC4347-862F-E054-3B2F-2FDA9083B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C10A036-199F-02C7-7F90-13C8F9D0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B19E10-CD26-3261-C645-787EAF6D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53907D-73E5-DD48-D431-05A57DD0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246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3FB3BA2-50BD-E0AC-E0D3-EC7E6DAE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C491BF8-1A5A-FDAB-B977-38AA0332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391911-C903-C4E8-3055-9B538EF5E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D10F9-80D0-435C-ABD4-16D3796255E4}" type="datetimeFigureOut">
              <a:rPr lang="ar-IQ" smtClean="0"/>
              <a:t>28/03/1445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91467F-FE4B-223C-64BE-69FE8C578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71D6EF-3CB5-C004-BEAA-DD8F73742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7CA37-3615-45D7-9B00-3AF4DADEF8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9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3E27DF-8756-8764-EA81-C203E078D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382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C9907E2-EFD5-6D3B-3C11-4FEC215B3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72937"/>
            <a:ext cx="9144000" cy="2984863"/>
          </a:xfrm>
        </p:spPr>
        <p:txBody>
          <a:bodyPr>
            <a:normAutofit/>
          </a:bodyPr>
          <a:lstStyle/>
          <a:p>
            <a:r>
              <a:rPr lang="ar-IQ" sz="3600" u="sng" dirty="0">
                <a:solidFill>
                  <a:srgbClr val="FF0000"/>
                </a:solidFill>
              </a:rPr>
              <a:t>المحاضرة الرابعة</a:t>
            </a:r>
          </a:p>
        </p:txBody>
      </p:sp>
    </p:spTree>
    <p:extLst>
      <p:ext uri="{BB962C8B-B14F-4D97-AF65-F5344CB8AC3E}">
        <p14:creationId xmlns:p14="http://schemas.microsoft.com/office/powerpoint/2010/main" val="296796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C34F89-FDD9-639D-E1C9-65D33672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>
                <a:solidFill>
                  <a:srgbClr val="FF0000"/>
                </a:solidFill>
              </a:rPr>
              <a:t>5- </a:t>
            </a:r>
            <a:r>
              <a:rPr lang="ar-IQ" u="sng" dirty="0" err="1">
                <a:solidFill>
                  <a:srgbClr val="FF0000"/>
                </a:solidFill>
              </a:rPr>
              <a:t>ڕزگاربوون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حەساسیەت</a:t>
            </a:r>
            <a:r>
              <a:rPr lang="ar-IQ" u="sng" dirty="0">
                <a:solidFill>
                  <a:srgbClr val="FF0000"/>
                </a:solidFill>
              </a:rPr>
              <a:t>: -25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14B5C4-27A2-A1D6-37A6-84AA9B94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err="1"/>
              <a:t>ئەمەش</a:t>
            </a:r>
            <a:r>
              <a:rPr lang="ar-IQ" dirty="0"/>
              <a:t> </a:t>
            </a:r>
            <a:r>
              <a:rPr lang="ar-IQ" dirty="0" err="1"/>
              <a:t>لەو</a:t>
            </a:r>
            <a:r>
              <a:rPr lang="ar-IQ" dirty="0"/>
              <a:t> </a:t>
            </a:r>
            <a:r>
              <a:rPr lang="ar-IQ" dirty="0" err="1"/>
              <a:t>حاڵەتانەدا</a:t>
            </a:r>
            <a:r>
              <a:rPr lang="ar-IQ" dirty="0"/>
              <a:t> </a:t>
            </a:r>
            <a:r>
              <a:rPr lang="ar-IQ" dirty="0" err="1"/>
              <a:t>دەکرێت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ڕەفتارەکانی</a:t>
            </a:r>
            <a:r>
              <a:rPr lang="ar-IQ" dirty="0"/>
              <a:t> </a:t>
            </a:r>
            <a:r>
              <a:rPr lang="ar-IQ" dirty="0" err="1"/>
              <a:t>وەک</a:t>
            </a:r>
            <a:r>
              <a:rPr lang="ar-IQ" dirty="0"/>
              <a:t> ترس </a:t>
            </a:r>
            <a:r>
              <a:rPr lang="ar-IQ" dirty="0" err="1"/>
              <a:t>بەستراوەتەوە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ڕووداوێکی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دیاریکراوەوە</a:t>
            </a:r>
            <a:r>
              <a:rPr lang="ar-IQ" dirty="0"/>
              <a:t>، </a:t>
            </a:r>
            <a:r>
              <a:rPr lang="ar-IQ" dirty="0" err="1"/>
              <a:t>بۆیە</a:t>
            </a:r>
            <a:r>
              <a:rPr lang="ar-IQ" dirty="0"/>
              <a:t> </a:t>
            </a:r>
            <a:r>
              <a:rPr lang="ar-IQ" dirty="0" err="1"/>
              <a:t>شێوازی</a:t>
            </a:r>
            <a:r>
              <a:rPr lang="ar-IQ" dirty="0"/>
              <a:t> </a:t>
            </a:r>
            <a:r>
              <a:rPr lang="ar-IQ" dirty="0" err="1"/>
              <a:t>خووگرتنی</a:t>
            </a:r>
            <a:r>
              <a:rPr lang="ar-IQ" dirty="0"/>
              <a:t> </a:t>
            </a:r>
            <a:r>
              <a:rPr lang="ar-IQ" dirty="0" err="1"/>
              <a:t>وردە</a:t>
            </a:r>
            <a:r>
              <a:rPr lang="ar-IQ" dirty="0"/>
              <a:t> </a:t>
            </a:r>
            <a:r>
              <a:rPr lang="ar-IQ" dirty="0" err="1"/>
              <a:t>وردە</a:t>
            </a:r>
            <a:r>
              <a:rPr lang="ar-IQ" dirty="0"/>
              <a:t> </a:t>
            </a:r>
            <a:r>
              <a:rPr lang="ar-IQ" dirty="0" err="1"/>
              <a:t>سیستماتیکی</a:t>
            </a:r>
            <a:r>
              <a:rPr lang="ar-IQ" dirty="0"/>
              <a:t> </a:t>
            </a:r>
            <a:r>
              <a:rPr lang="ar-IQ" dirty="0" err="1"/>
              <a:t>بەکاردەهێنرێت</a:t>
            </a:r>
            <a:r>
              <a:rPr lang="ar-IQ" dirty="0"/>
              <a:t>، و </a:t>
            </a:r>
            <a:r>
              <a:rPr lang="ar-IQ" dirty="0" err="1"/>
              <a:t>ئەم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شێوازە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چارەسەرکردنی</a:t>
            </a:r>
            <a:r>
              <a:rPr lang="ar-IQ" dirty="0"/>
              <a:t> </a:t>
            </a:r>
            <a:r>
              <a:rPr lang="ar-IQ" dirty="0" err="1"/>
              <a:t>حاڵەتەکانی</a:t>
            </a:r>
            <a:r>
              <a:rPr lang="ar-IQ" dirty="0"/>
              <a:t> ترس و </a:t>
            </a:r>
            <a:r>
              <a:rPr lang="ar-IQ" dirty="0" err="1"/>
              <a:t>ترسی</a:t>
            </a:r>
            <a:r>
              <a:rPr lang="ar-IQ" dirty="0"/>
              <a:t> </a:t>
            </a:r>
            <a:r>
              <a:rPr lang="ar-IQ" dirty="0" err="1"/>
              <a:t>نەخۆشی</a:t>
            </a:r>
            <a:r>
              <a:rPr lang="ar-IQ" dirty="0"/>
              <a:t> </a:t>
            </a:r>
            <a:r>
              <a:rPr lang="ar-IQ" dirty="0" err="1"/>
              <a:t>بەکاردەهێنرێت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AE65905-F40D-D1DD-2565-E10866DF5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680" y="94211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5D713D-47A0-87C2-741C-ACB616F5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>
                <a:solidFill>
                  <a:srgbClr val="FF0000"/>
                </a:solidFill>
              </a:rPr>
              <a:t>2- </a:t>
            </a:r>
            <a:r>
              <a:rPr lang="ar-IQ" u="sng" dirty="0" err="1">
                <a:solidFill>
                  <a:srgbClr val="FF0000"/>
                </a:solidFill>
              </a:rPr>
              <a:t>تیۆری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ڕەفتار</a:t>
            </a:r>
            <a:r>
              <a:rPr lang="ar-IQ" u="sng" dirty="0">
                <a:solidFill>
                  <a:srgbClr val="FF0000"/>
                </a:solidFill>
              </a:rPr>
              <a:t>: -21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F7B7A4-8E99-2A70-DC97-DA1EE3C1D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تیۆرییە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دەوری</a:t>
            </a:r>
            <a:r>
              <a:rPr lang="ar-IQ" dirty="0"/>
              <a:t> </a:t>
            </a:r>
            <a:r>
              <a:rPr lang="ar-IQ" dirty="0" err="1"/>
              <a:t>میحوەرەکەی</a:t>
            </a:r>
            <a:r>
              <a:rPr lang="ar-IQ" dirty="0"/>
              <a:t> </a:t>
            </a:r>
            <a:r>
              <a:rPr lang="ar-IQ" dirty="0" err="1"/>
              <a:t>پرۆسەی</a:t>
            </a:r>
            <a:r>
              <a:rPr lang="ar-IQ" dirty="0"/>
              <a:t> </a:t>
            </a:r>
            <a:r>
              <a:rPr lang="ar-IQ" dirty="0" err="1"/>
              <a:t>فێربوون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بەدەستهێنانی</a:t>
            </a:r>
            <a:r>
              <a:rPr lang="ar-IQ" dirty="0"/>
              <a:t> </a:t>
            </a:r>
            <a:r>
              <a:rPr lang="ar-IQ" dirty="0" err="1"/>
              <a:t>فێربوونی</a:t>
            </a:r>
            <a:r>
              <a:rPr lang="ar-IQ" dirty="0"/>
              <a:t> </a:t>
            </a:r>
            <a:r>
              <a:rPr lang="ar-IQ" dirty="0" err="1"/>
              <a:t>نوێدا</a:t>
            </a:r>
            <a:r>
              <a:rPr lang="ar-IQ" dirty="0"/>
              <a:t> </a:t>
            </a:r>
            <a:r>
              <a:rPr lang="ar-IQ" dirty="0" err="1"/>
              <a:t>دەسوڕێتەوە</a:t>
            </a:r>
            <a:r>
              <a:rPr lang="ar-IQ" dirty="0"/>
              <a:t>،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و </a:t>
            </a:r>
            <a:r>
              <a:rPr lang="ar-IQ" dirty="0" err="1"/>
              <a:t>ئەوەش</a:t>
            </a:r>
            <a:r>
              <a:rPr lang="ar-IQ" dirty="0"/>
              <a:t> </a:t>
            </a:r>
            <a:r>
              <a:rPr lang="ar-IQ" dirty="0" err="1"/>
              <a:t>ئەوەیە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دەتوانرێت</a:t>
            </a:r>
            <a:r>
              <a:rPr lang="ar-IQ" dirty="0"/>
              <a:t> </a:t>
            </a:r>
            <a:r>
              <a:rPr lang="ar-IQ" dirty="0" err="1"/>
              <a:t>هەڵسوکەوتی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دروستکردنی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</a:t>
            </a:r>
            <a:r>
              <a:rPr lang="ar-IQ" dirty="0" err="1"/>
              <a:t>بارودۆخ</a:t>
            </a:r>
            <a:r>
              <a:rPr lang="ar-IQ" dirty="0"/>
              <a:t> و </a:t>
            </a:r>
            <a:r>
              <a:rPr lang="ar-IQ" dirty="0" err="1"/>
              <a:t>کەشوهەوای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پەروەردەیی</a:t>
            </a:r>
            <a:r>
              <a:rPr lang="ar-IQ" dirty="0"/>
              <a:t> </a:t>
            </a:r>
            <a:r>
              <a:rPr lang="ar-IQ" dirty="0" err="1"/>
              <a:t>دەستکاری</a:t>
            </a:r>
            <a:r>
              <a:rPr lang="ar-IQ" dirty="0"/>
              <a:t> </a:t>
            </a:r>
            <a:r>
              <a:rPr lang="ar-IQ" dirty="0" err="1"/>
              <a:t>بکرێت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بگۆڕدرێت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ڕێبەر</a:t>
            </a:r>
            <a:r>
              <a:rPr lang="ar-IQ" dirty="0"/>
              <a:t> </a:t>
            </a:r>
            <a:r>
              <a:rPr lang="ar-IQ" dirty="0" err="1"/>
              <a:t>بەرپرسیارێتی</a:t>
            </a:r>
            <a:r>
              <a:rPr lang="ar-IQ" dirty="0"/>
              <a:t> </a:t>
            </a:r>
            <a:r>
              <a:rPr lang="ar-IQ" dirty="0" err="1"/>
              <a:t>خۆی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پرۆسەی</a:t>
            </a:r>
            <a:r>
              <a:rPr lang="ar-IQ" dirty="0"/>
              <a:t> </a:t>
            </a:r>
            <a:r>
              <a:rPr lang="ar-IQ" dirty="0" err="1"/>
              <a:t>ڕاوێژکاریدا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ئەنجامدانی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کارانەی</a:t>
            </a:r>
            <a:r>
              <a:rPr lang="ar-IQ" dirty="0"/>
              <a:t> </a:t>
            </a:r>
            <a:r>
              <a:rPr lang="ar-IQ" dirty="0" err="1"/>
              <a:t>خوارەوە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ئەستۆ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/>
              <a:t>دەگرێت</a:t>
            </a:r>
            <a:r>
              <a:rPr lang="ar-IQ" dirty="0"/>
              <a:t>: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1- </a:t>
            </a:r>
            <a:r>
              <a:rPr lang="ar-IQ" dirty="0" err="1"/>
              <a:t>دانانی</a:t>
            </a:r>
            <a:r>
              <a:rPr lang="ar-IQ" dirty="0"/>
              <a:t> </a:t>
            </a:r>
            <a:r>
              <a:rPr lang="ar-IQ" dirty="0" err="1"/>
              <a:t>ئامانجی</a:t>
            </a:r>
            <a:r>
              <a:rPr lang="ar-IQ" dirty="0"/>
              <a:t> </a:t>
            </a:r>
            <a:r>
              <a:rPr lang="ar-IQ" dirty="0" err="1"/>
              <a:t>خوازراو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ڕاوێژکار</a:t>
            </a:r>
            <a:r>
              <a:rPr lang="ar-IQ" dirty="0"/>
              <a:t>، </a:t>
            </a:r>
            <a:r>
              <a:rPr lang="ar-IQ" dirty="0" err="1"/>
              <a:t>وە</a:t>
            </a:r>
            <a:r>
              <a:rPr lang="ar-IQ" dirty="0"/>
              <a:t> </a:t>
            </a:r>
            <a:r>
              <a:rPr lang="ar-IQ" dirty="0" err="1"/>
              <a:t>ڕاوێژکار</a:t>
            </a:r>
            <a:r>
              <a:rPr lang="ar-IQ" dirty="0"/>
              <a:t> </a:t>
            </a:r>
            <a:r>
              <a:rPr lang="ar-IQ" dirty="0" err="1"/>
              <a:t>بەردەوام</a:t>
            </a:r>
            <a:r>
              <a:rPr lang="ar-IQ" dirty="0"/>
              <a:t> </a:t>
            </a:r>
            <a:r>
              <a:rPr lang="ar-IQ" dirty="0" err="1"/>
              <a:t>دەبێت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کارکردنی</a:t>
            </a:r>
            <a:r>
              <a:rPr lang="ar-IQ" dirty="0"/>
              <a:t> </a:t>
            </a:r>
            <a:r>
              <a:rPr lang="ar-IQ" dirty="0" err="1"/>
              <a:t>لەگەڵیدا</a:t>
            </a:r>
            <a:r>
              <a:rPr lang="ar-IQ" dirty="0"/>
              <a:t> تا </a:t>
            </a:r>
            <a:r>
              <a:rPr lang="ar-IQ" dirty="0" err="1"/>
              <a:t>دەگاتە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ئامانجەکانی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B065FF2-24C7-69D3-8DB9-D1A7D154E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063" y="276293"/>
            <a:ext cx="3225064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8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0C8390-1E5B-8D30-032E-ADAB37BB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A99437-5390-E798-275E-92DC2B95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2- </a:t>
            </a:r>
            <a:r>
              <a:rPr lang="ar-IQ" dirty="0" err="1"/>
              <a:t>زانینی</a:t>
            </a:r>
            <a:r>
              <a:rPr lang="ar-IQ" dirty="0"/>
              <a:t> </a:t>
            </a:r>
            <a:r>
              <a:rPr lang="ar-IQ" dirty="0" err="1"/>
              <a:t>ڕێبەر</a:t>
            </a:r>
            <a:r>
              <a:rPr lang="ar-IQ" dirty="0"/>
              <a:t> </a:t>
            </a:r>
            <a:r>
              <a:rPr lang="ar-IQ" dirty="0" err="1"/>
              <a:t>لەسەر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سنوور</a:t>
            </a:r>
            <a:r>
              <a:rPr lang="ar-IQ" dirty="0"/>
              <a:t> و </a:t>
            </a:r>
            <a:r>
              <a:rPr lang="ar-IQ" dirty="0" err="1"/>
              <a:t>ئامانجانەی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ڕێبەر</a:t>
            </a:r>
            <a:r>
              <a:rPr lang="ar-IQ" dirty="0"/>
              <a:t> </a:t>
            </a:r>
            <a:r>
              <a:rPr lang="ar-IQ" dirty="0" err="1"/>
              <a:t>ئاواتەخوازە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چاوپێکەوتنی</a:t>
            </a:r>
            <a:r>
              <a:rPr lang="ar-IQ" dirty="0"/>
              <a:t> </a:t>
            </a:r>
            <a:r>
              <a:rPr lang="ar-IQ" dirty="0" err="1"/>
              <a:t>سەرەتایی</a:t>
            </a:r>
            <a:r>
              <a:rPr lang="ar-IQ" dirty="0"/>
              <a:t> </a:t>
            </a:r>
            <a:r>
              <a:rPr lang="ar-IQ" dirty="0" err="1"/>
              <a:t>لەگەڵیدا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3- </a:t>
            </a:r>
            <a:r>
              <a:rPr lang="ar-IQ" dirty="0" err="1"/>
              <a:t>درککردن</a:t>
            </a:r>
            <a:r>
              <a:rPr lang="ar-IQ" dirty="0"/>
              <a:t> </a:t>
            </a:r>
            <a:r>
              <a:rPr lang="ar-IQ" dirty="0" err="1"/>
              <a:t>بەوەی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ڕەفتاری</a:t>
            </a:r>
            <a:r>
              <a:rPr lang="ar-IQ" dirty="0"/>
              <a:t> </a:t>
            </a:r>
            <a:r>
              <a:rPr lang="ar-IQ" dirty="0" err="1"/>
              <a:t>مرۆڤ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فێربوونەوە</a:t>
            </a:r>
            <a:r>
              <a:rPr lang="ar-IQ" dirty="0"/>
              <a:t> </a:t>
            </a:r>
            <a:r>
              <a:rPr lang="ar-IQ" dirty="0" err="1"/>
              <a:t>بەدەست</a:t>
            </a:r>
            <a:r>
              <a:rPr lang="ar-IQ" dirty="0"/>
              <a:t> </a:t>
            </a:r>
            <a:r>
              <a:rPr lang="ar-IQ" dirty="0" err="1"/>
              <a:t>دەهێنرێت</a:t>
            </a:r>
            <a:r>
              <a:rPr lang="ar-IQ" dirty="0"/>
              <a:t> و </a:t>
            </a:r>
            <a:r>
              <a:rPr lang="ar-IQ" dirty="0" err="1"/>
              <a:t>گۆڕانکاری</a:t>
            </a:r>
            <a:r>
              <a:rPr lang="ar-IQ" dirty="0"/>
              <a:t> </a:t>
            </a:r>
            <a:r>
              <a:rPr lang="ar-IQ" dirty="0" err="1"/>
              <a:t>بەسەردا</a:t>
            </a:r>
            <a:r>
              <a:rPr lang="ar-IQ" dirty="0"/>
              <a:t> </a:t>
            </a:r>
            <a:r>
              <a:rPr lang="ar-IQ" dirty="0" err="1"/>
              <a:t>دێت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4- </a:t>
            </a:r>
            <a:r>
              <a:rPr lang="ar-IQ" dirty="0" err="1"/>
              <a:t>ناسینی</a:t>
            </a:r>
            <a:r>
              <a:rPr lang="ar-IQ" dirty="0"/>
              <a:t> </a:t>
            </a:r>
            <a:r>
              <a:rPr lang="ar-IQ" dirty="0" err="1"/>
              <a:t>بناغەکانی</a:t>
            </a:r>
            <a:r>
              <a:rPr lang="ar-IQ" dirty="0"/>
              <a:t> </a:t>
            </a:r>
            <a:r>
              <a:rPr lang="ar-IQ" dirty="0" err="1"/>
              <a:t>فێربوونی</a:t>
            </a:r>
            <a:r>
              <a:rPr lang="ar-IQ" dirty="0"/>
              <a:t> </a:t>
            </a:r>
            <a:r>
              <a:rPr lang="ar-IQ" dirty="0" err="1"/>
              <a:t>کۆمەڵایەتی</a:t>
            </a:r>
            <a:r>
              <a:rPr lang="ar-IQ" dirty="0"/>
              <a:t> و </a:t>
            </a:r>
            <a:r>
              <a:rPr lang="ar-IQ" dirty="0" err="1"/>
              <a:t>کاریگەری</a:t>
            </a:r>
            <a:r>
              <a:rPr lang="ar-IQ" dirty="0"/>
              <a:t> </a:t>
            </a:r>
            <a:r>
              <a:rPr lang="ar-IQ" dirty="0" err="1"/>
              <a:t>لەسەر</a:t>
            </a:r>
            <a:r>
              <a:rPr lang="ar-IQ" dirty="0"/>
              <a:t> </a:t>
            </a:r>
            <a:r>
              <a:rPr lang="ar-IQ" dirty="0" err="1"/>
              <a:t>ڕاوێژکار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گۆڕانکاریانەی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ڕەفتاریدا</a:t>
            </a:r>
            <a:r>
              <a:rPr lang="ar-IQ" dirty="0"/>
              <a:t> </a:t>
            </a:r>
            <a:r>
              <a:rPr lang="ar-IQ" dirty="0" err="1"/>
              <a:t>ڕوودەدەن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دەرەوەی</a:t>
            </a:r>
            <a:r>
              <a:rPr lang="ar-IQ" dirty="0"/>
              <a:t> </a:t>
            </a:r>
            <a:r>
              <a:rPr lang="ar-IQ" dirty="0" err="1"/>
              <a:t>بازنەی</a:t>
            </a:r>
            <a:r>
              <a:rPr lang="ar-IQ" dirty="0"/>
              <a:t> </a:t>
            </a:r>
            <a:r>
              <a:rPr lang="ar-IQ" dirty="0" err="1"/>
              <a:t>دانیشتنەکانی</a:t>
            </a:r>
            <a:r>
              <a:rPr lang="ar-IQ" dirty="0"/>
              <a:t> </a:t>
            </a:r>
            <a:r>
              <a:rPr lang="ar-IQ" dirty="0" err="1"/>
              <a:t>ڕاوێژکاری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5- </a:t>
            </a:r>
            <a:r>
              <a:rPr lang="ar-IQ" dirty="0" err="1"/>
              <a:t>داڕشتنی</a:t>
            </a:r>
            <a:r>
              <a:rPr lang="ar-IQ" dirty="0"/>
              <a:t> </a:t>
            </a:r>
            <a:r>
              <a:rPr lang="ar-IQ" dirty="0" err="1"/>
              <a:t>چەند</a:t>
            </a:r>
            <a:r>
              <a:rPr lang="ar-IQ" dirty="0"/>
              <a:t> </a:t>
            </a:r>
            <a:r>
              <a:rPr lang="ar-IQ" dirty="0" err="1"/>
              <a:t>ڕێنماییەکی</a:t>
            </a:r>
            <a:r>
              <a:rPr lang="ar-IQ" dirty="0"/>
              <a:t> </a:t>
            </a:r>
            <a:r>
              <a:rPr lang="ar-IQ" dirty="0" err="1"/>
              <a:t>ڕێکاری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یارمەتیدانی</a:t>
            </a:r>
            <a:r>
              <a:rPr lang="ar-IQ" dirty="0"/>
              <a:t> </a:t>
            </a:r>
            <a:r>
              <a:rPr lang="ar-IQ" dirty="0" err="1"/>
              <a:t>چارەسەرکردنی</a:t>
            </a:r>
            <a:r>
              <a:rPr lang="ar-IQ" dirty="0"/>
              <a:t> </a:t>
            </a:r>
            <a:r>
              <a:rPr lang="ar-IQ" dirty="0" err="1"/>
              <a:t>کێشەکانی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D55246C-0749-FF5B-9823-6FF38470E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12" y="-40726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1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FA3CB8-98BA-B204-D631-36470E6B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u="sng" dirty="0" err="1">
                <a:solidFill>
                  <a:srgbClr val="FF0000"/>
                </a:solidFill>
              </a:rPr>
              <a:t>ئەو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بنەمایانەی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کە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تیۆری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ڕەفتار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لەسەری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بنیات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نراوە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لە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دەستکاریکردنی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ڕەفتاردا</a:t>
            </a:r>
            <a:r>
              <a:rPr lang="ar-IQ" sz="3200" u="sng" dirty="0">
                <a:solidFill>
                  <a:srgbClr val="FF0000"/>
                </a:solidFill>
              </a:rPr>
              <a:t>: -22</a:t>
            </a:r>
            <a:br>
              <a:rPr lang="ar-IQ" sz="3200" u="sng" dirty="0">
                <a:solidFill>
                  <a:srgbClr val="FF0000"/>
                </a:solidFill>
              </a:rPr>
            </a:br>
            <a:r>
              <a:rPr lang="ar-IQ" sz="3200" u="sng" dirty="0">
                <a:solidFill>
                  <a:srgbClr val="FF0000"/>
                </a:solidFill>
              </a:rPr>
              <a:t> (</a:t>
            </a:r>
            <a:r>
              <a:rPr lang="ar-IQ" sz="3200" u="sng" dirty="0" err="1">
                <a:solidFill>
                  <a:srgbClr val="FF0000"/>
                </a:solidFill>
              </a:rPr>
              <a:t>پێویستە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تەنها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بە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یەک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ڕوونکردنەوە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ژمارەیی</a:t>
            </a:r>
            <a:r>
              <a:rPr lang="ar-IQ" sz="3200" u="sng" dirty="0">
                <a:solidFill>
                  <a:srgbClr val="FF0000"/>
                </a:solidFill>
              </a:rPr>
              <a:t> </a:t>
            </a:r>
            <a:r>
              <a:rPr lang="ar-IQ" sz="3200" u="sng" dirty="0" err="1">
                <a:solidFill>
                  <a:srgbClr val="FF0000"/>
                </a:solidFill>
              </a:rPr>
              <a:t>بکرێت</a:t>
            </a:r>
            <a:r>
              <a:rPr lang="ar-IQ" sz="3200" u="sng" dirty="0">
                <a:solidFill>
                  <a:srgbClr val="FF0000"/>
                </a:solidFill>
              </a:rPr>
              <a:t>).</a:t>
            </a:r>
            <a:br>
              <a:rPr lang="ar-IQ" sz="3200" u="sng" dirty="0">
                <a:solidFill>
                  <a:srgbClr val="FF0000"/>
                </a:solidFill>
              </a:rPr>
            </a:br>
            <a:endParaRPr lang="ar-IQ" sz="3200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FA35650-952E-8323-5F78-EAD9A2CC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</a:t>
            </a:r>
            <a:r>
              <a:rPr lang="ar-IQ" dirty="0" err="1"/>
              <a:t>لەو</a:t>
            </a:r>
            <a:r>
              <a:rPr lang="ar-IQ" dirty="0"/>
              <a:t> </a:t>
            </a:r>
            <a:r>
              <a:rPr lang="ar-IQ" dirty="0" err="1"/>
              <a:t>بنەما</a:t>
            </a:r>
            <a:r>
              <a:rPr lang="ar-IQ" dirty="0"/>
              <a:t> و </a:t>
            </a:r>
            <a:r>
              <a:rPr lang="ar-IQ" dirty="0" err="1"/>
              <a:t>ڕێکارانەی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وابەستەی</a:t>
            </a:r>
            <a:r>
              <a:rPr lang="ar-IQ" dirty="0"/>
              <a:t> </a:t>
            </a:r>
            <a:r>
              <a:rPr lang="ar-IQ" dirty="0" err="1"/>
              <a:t>ئەوەن</a:t>
            </a:r>
            <a:r>
              <a:rPr lang="ar-IQ" dirty="0"/>
              <a:t> و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ڕاوێژکار</a:t>
            </a:r>
            <a:r>
              <a:rPr lang="ar-IQ" dirty="0"/>
              <a:t> </a:t>
            </a:r>
            <a:r>
              <a:rPr lang="ar-IQ" dirty="0" err="1"/>
              <a:t>پێویستی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جێبە</a:t>
            </a:r>
            <a:endParaRPr lang="ar-IQ" dirty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جێکردنی</a:t>
            </a:r>
            <a:r>
              <a:rPr lang="ar-IQ" dirty="0"/>
              <a:t> </a:t>
            </a:r>
            <a:r>
              <a:rPr lang="ar-IQ" dirty="0" err="1"/>
              <a:t>هەموویان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هەندێکیان</a:t>
            </a:r>
            <a:r>
              <a:rPr lang="ar-IQ" dirty="0"/>
              <a:t> </a:t>
            </a:r>
            <a:r>
              <a:rPr lang="ar-IQ" dirty="0" err="1"/>
              <a:t>هەڵبژێرێت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مامەڵەکردن</a:t>
            </a:r>
            <a:r>
              <a:rPr lang="ar-IQ" dirty="0"/>
              <a:t> </a:t>
            </a:r>
            <a:r>
              <a:rPr lang="ar-IQ" dirty="0" err="1"/>
              <a:t>لەگەڵ</a:t>
            </a:r>
            <a:r>
              <a:rPr lang="ar-IQ" dirty="0"/>
              <a:t> </a:t>
            </a:r>
            <a:r>
              <a:rPr lang="ar-IQ" dirty="0" err="1"/>
              <a:t>ڕاوێژکار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پەیوەندی</a:t>
            </a:r>
            <a:r>
              <a:rPr lang="ar-IQ" dirty="0"/>
              <a:t> </a:t>
            </a:r>
            <a:r>
              <a:rPr lang="ar-IQ" dirty="0" err="1"/>
              <a:t>ڕاوێژکارییەوە</a:t>
            </a:r>
            <a:r>
              <a:rPr lang="ar-IQ" dirty="0"/>
              <a:t> </a:t>
            </a:r>
            <a:r>
              <a:rPr lang="ar-IQ" dirty="0" err="1"/>
              <a:t>بەم</a:t>
            </a:r>
            <a:r>
              <a:rPr lang="ar-IQ" dirty="0"/>
              <a:t> </a:t>
            </a:r>
            <a:r>
              <a:rPr lang="ar-IQ" dirty="0" err="1"/>
              <a:t>شێوەیە</a:t>
            </a:r>
            <a:r>
              <a:rPr lang="ar-IQ" dirty="0"/>
              <a:t>: -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u="sng" dirty="0">
                <a:solidFill>
                  <a:srgbClr val="FF0000"/>
                </a:solidFill>
              </a:rPr>
              <a:t> 1- </a:t>
            </a:r>
            <a:r>
              <a:rPr lang="ar-IQ" u="sng" dirty="0" err="1">
                <a:solidFill>
                  <a:srgbClr val="FF0000"/>
                </a:solidFill>
              </a:rPr>
              <a:t>کۆندیشنی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کارپێکردن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پێی</a:t>
            </a:r>
            <a:r>
              <a:rPr lang="ar-IQ" dirty="0"/>
              <a:t> </a:t>
            </a:r>
            <a:r>
              <a:rPr lang="ar-IQ" dirty="0" err="1"/>
              <a:t>دەوترێت</a:t>
            </a:r>
            <a:r>
              <a:rPr lang="ar-IQ" dirty="0"/>
              <a:t> </a:t>
            </a:r>
            <a:r>
              <a:rPr lang="ar-IQ" dirty="0" err="1"/>
              <a:t>بنەماکانی</a:t>
            </a:r>
            <a:r>
              <a:rPr lang="ar-IQ" dirty="0"/>
              <a:t> </a:t>
            </a:r>
            <a:r>
              <a:rPr lang="ar-IQ" dirty="0" err="1"/>
              <a:t>فێربوون</a:t>
            </a:r>
            <a:r>
              <a:rPr lang="ar-IQ" dirty="0"/>
              <a:t> و </a:t>
            </a:r>
            <a:r>
              <a:rPr lang="ar-IQ" dirty="0" err="1"/>
              <a:t>جەخت</a:t>
            </a:r>
            <a:r>
              <a:rPr lang="ar-IQ" dirty="0"/>
              <a:t> </a:t>
            </a:r>
            <a:r>
              <a:rPr lang="ar-IQ" dirty="0" err="1"/>
              <a:t>لەسەر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وەڵامانە</a:t>
            </a:r>
            <a:r>
              <a:rPr lang="ar-IQ" dirty="0"/>
              <a:t> </a:t>
            </a:r>
            <a:r>
              <a:rPr lang="ar-IQ" dirty="0" err="1"/>
              <a:t>دەکاتەوە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کاریگەرییان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لەسەر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، </a:t>
            </a:r>
            <a:r>
              <a:rPr lang="ar-IQ" dirty="0" err="1"/>
              <a:t>بۆیە</a:t>
            </a:r>
            <a:r>
              <a:rPr lang="ar-IQ" dirty="0"/>
              <a:t> </a:t>
            </a:r>
            <a:r>
              <a:rPr lang="ar-IQ" dirty="0" err="1"/>
              <a:t>فێربوون</a:t>
            </a:r>
            <a:r>
              <a:rPr lang="ar-IQ" dirty="0"/>
              <a:t> </a:t>
            </a:r>
            <a:r>
              <a:rPr lang="ar-IQ" dirty="0" err="1"/>
              <a:t>ڕوودەدات</a:t>
            </a:r>
            <a:r>
              <a:rPr lang="ar-IQ" dirty="0"/>
              <a:t> </a:t>
            </a:r>
            <a:r>
              <a:rPr lang="ar-IQ" dirty="0" err="1"/>
              <a:t>ئەگەر</a:t>
            </a:r>
            <a:r>
              <a:rPr lang="ar-IQ" dirty="0"/>
              <a:t> </a:t>
            </a:r>
            <a:r>
              <a:rPr lang="ar-IQ" dirty="0" err="1"/>
              <a:t>ڕەفتارەکە</a:t>
            </a:r>
            <a:r>
              <a:rPr lang="ar-IQ" dirty="0"/>
              <a:t> </a:t>
            </a:r>
            <a:r>
              <a:rPr lang="ar-IQ" dirty="0" err="1"/>
              <a:t>بەدوایدا</a:t>
            </a:r>
            <a:r>
              <a:rPr lang="ar-IQ" dirty="0"/>
              <a:t> </a:t>
            </a:r>
            <a:r>
              <a:rPr lang="ar-IQ" dirty="0" err="1"/>
              <a:t>بێت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65F4394-9F92-6060-292A-52FEABD6F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69" y="0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0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436233-15A6-0FBE-0BEE-2B73CFCB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u="sng" dirty="0">
                <a:solidFill>
                  <a:srgbClr val="FF0000"/>
                </a:solidFill>
              </a:rPr>
              <a:t>2- </a:t>
            </a:r>
            <a:r>
              <a:rPr lang="ar-IQ" u="sng" dirty="0" err="1">
                <a:solidFill>
                  <a:srgbClr val="FF0000"/>
                </a:solidFill>
              </a:rPr>
              <a:t>بەهێزکردن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یان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بەهێزکردن</a:t>
            </a:r>
            <a:r>
              <a:rPr lang="ar-IQ" u="sng" dirty="0">
                <a:solidFill>
                  <a:srgbClr val="FF0000"/>
                </a:solidFill>
              </a:rPr>
              <a:t>: - </a:t>
            </a:r>
            <a:r>
              <a:rPr lang="ar-IQ" u="sng" dirty="0" err="1">
                <a:solidFill>
                  <a:srgbClr val="FF0000"/>
                </a:solidFill>
              </a:rPr>
              <a:t>دوو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جۆر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بەهێزکردن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هەیە</a:t>
            </a:r>
            <a:r>
              <a:rPr lang="ar-IQ" u="sng" dirty="0">
                <a:solidFill>
                  <a:srgbClr val="FF0000"/>
                </a:solidFill>
              </a:rPr>
              <a:t>: -23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487884-271C-9C0F-AFDE-AFCC64A4C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1/2 </a:t>
            </a:r>
            <a:r>
              <a:rPr lang="ar-IQ" u="sng" dirty="0" err="1"/>
              <a:t>بەهێزکردنی</a:t>
            </a:r>
            <a:r>
              <a:rPr lang="ar-IQ" u="sng" dirty="0"/>
              <a:t> </a:t>
            </a:r>
            <a:r>
              <a:rPr lang="ar-IQ" u="sng" dirty="0" err="1"/>
              <a:t>ئەرێنی</a:t>
            </a:r>
            <a:r>
              <a:rPr lang="ar-IQ" u="sng" dirty="0"/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ڕووداوێکی</a:t>
            </a:r>
            <a:r>
              <a:rPr lang="ar-IQ" dirty="0"/>
              <a:t> </a:t>
            </a:r>
            <a:r>
              <a:rPr lang="ar-IQ" dirty="0" err="1"/>
              <a:t>خۆشە</a:t>
            </a:r>
            <a:r>
              <a:rPr lang="ar-IQ" dirty="0"/>
              <a:t> </a:t>
            </a:r>
            <a:r>
              <a:rPr lang="ar-IQ" dirty="0" err="1"/>
              <a:t>وەک</a:t>
            </a:r>
            <a:r>
              <a:rPr lang="ar-IQ" dirty="0"/>
              <a:t> </a:t>
            </a:r>
            <a:r>
              <a:rPr lang="ar-IQ" dirty="0" err="1"/>
              <a:t>ڕووداوێکی</a:t>
            </a:r>
            <a:r>
              <a:rPr lang="ar-IQ" dirty="0"/>
              <a:t> </a:t>
            </a:r>
            <a:r>
              <a:rPr lang="ar-IQ" dirty="0" err="1"/>
              <a:t>دواتر</a:t>
            </a:r>
            <a:r>
              <a:rPr lang="ar-IQ" dirty="0"/>
              <a:t> (</a:t>
            </a:r>
            <a:r>
              <a:rPr lang="ar-IQ" dirty="0" err="1"/>
              <a:t>دەرئەنجام</a:t>
            </a:r>
            <a:r>
              <a:rPr lang="ar-IQ" dirty="0"/>
              <a:t>)ی </a:t>
            </a:r>
            <a:r>
              <a:rPr lang="ar-IQ" dirty="0" err="1"/>
              <a:t>وەڵامدانەوەیەک</a:t>
            </a:r>
            <a:r>
              <a:rPr lang="ar-IQ" dirty="0"/>
              <a:t> (</a:t>
            </a:r>
            <a:r>
              <a:rPr lang="ar-IQ" dirty="0" err="1"/>
              <a:t>ڕەفتارێک</a:t>
            </a:r>
            <a:r>
              <a:rPr lang="ar-IQ" dirty="0"/>
              <a:t>)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ئەگەر</a:t>
            </a:r>
            <a:r>
              <a:rPr lang="ar-IQ" dirty="0"/>
              <a:t> </a:t>
            </a:r>
            <a:r>
              <a:rPr lang="ar-IQ" dirty="0" err="1"/>
              <a:t>ڕووداوەکە</a:t>
            </a:r>
            <a:r>
              <a:rPr lang="ar-IQ" dirty="0"/>
              <a:t> </a:t>
            </a:r>
            <a:r>
              <a:rPr lang="ar-IQ" dirty="0" err="1"/>
              <a:t>ببێتە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زیادبوونی</a:t>
            </a:r>
            <a:r>
              <a:rPr lang="ar-IQ" dirty="0"/>
              <a:t> </a:t>
            </a:r>
            <a:r>
              <a:rPr lang="ar-IQ" dirty="0" err="1"/>
              <a:t>بەردەوامیی</a:t>
            </a:r>
            <a:r>
              <a:rPr lang="ar-IQ" dirty="0"/>
              <a:t> </a:t>
            </a:r>
            <a:r>
              <a:rPr lang="ar-IQ" dirty="0" err="1"/>
              <a:t>ڕەفتارەکە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نموونە</a:t>
            </a:r>
            <a:r>
              <a:rPr lang="ar-IQ" dirty="0"/>
              <a:t>: </a:t>
            </a:r>
            <a:r>
              <a:rPr lang="ar-IQ" dirty="0" err="1"/>
              <a:t>خوێندکارێک</a:t>
            </a:r>
            <a:r>
              <a:rPr lang="ar-IQ" dirty="0"/>
              <a:t> </a:t>
            </a:r>
            <a:r>
              <a:rPr lang="ar-IQ" dirty="0" err="1"/>
              <a:t>وەڵامی</a:t>
            </a:r>
            <a:r>
              <a:rPr lang="ar-IQ" dirty="0"/>
              <a:t> </a:t>
            </a:r>
            <a:r>
              <a:rPr lang="ar-IQ" dirty="0" err="1"/>
              <a:t>پرسیاری</a:t>
            </a:r>
            <a:r>
              <a:rPr lang="ar-IQ" dirty="0"/>
              <a:t> </a:t>
            </a:r>
            <a:r>
              <a:rPr lang="ar-IQ" dirty="0" err="1"/>
              <a:t>مامۆستایەک</a:t>
            </a:r>
            <a:r>
              <a:rPr lang="ar-IQ" dirty="0"/>
              <a:t> </a:t>
            </a:r>
            <a:r>
              <a:rPr lang="ar-IQ" dirty="0" err="1"/>
              <a:t>دەداتەوە</a:t>
            </a:r>
            <a:r>
              <a:rPr lang="ar-IQ" dirty="0"/>
              <a:t>، </a:t>
            </a:r>
            <a:r>
              <a:rPr lang="ar-IQ" dirty="0" err="1"/>
              <a:t>مامۆستا</a:t>
            </a:r>
            <a:r>
              <a:rPr lang="ar-IQ" dirty="0"/>
              <a:t> </a:t>
            </a:r>
            <a:r>
              <a:rPr lang="ar-IQ" dirty="0" err="1"/>
              <a:t>سوپاسی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 و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ستایشی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، </a:t>
            </a:r>
            <a:r>
              <a:rPr lang="ar-IQ" dirty="0" err="1"/>
              <a:t>خوێندکار</a:t>
            </a:r>
            <a:r>
              <a:rPr lang="ar-IQ" dirty="0"/>
              <a:t> </a:t>
            </a:r>
            <a:r>
              <a:rPr lang="ar-IQ" dirty="0" err="1"/>
              <a:t>دەگەڕێتەوە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بیەوێت</a:t>
            </a:r>
            <a:r>
              <a:rPr lang="ar-IQ" dirty="0"/>
              <a:t> </a:t>
            </a:r>
            <a:r>
              <a:rPr lang="ar-IQ" dirty="0" err="1"/>
              <a:t>وەڵامی</a:t>
            </a:r>
            <a:r>
              <a:rPr lang="ar-IQ" dirty="0"/>
              <a:t> </a:t>
            </a:r>
            <a:r>
              <a:rPr lang="ar-IQ" dirty="0" err="1"/>
              <a:t>پرسیارەکانی</a:t>
            </a:r>
            <a:r>
              <a:rPr lang="ar-IQ" dirty="0"/>
              <a:t> </a:t>
            </a:r>
            <a:r>
              <a:rPr lang="ar-IQ" dirty="0" err="1"/>
              <a:t>مامۆستا</a:t>
            </a:r>
            <a:r>
              <a:rPr lang="ar-IQ" dirty="0"/>
              <a:t> </a:t>
            </a:r>
            <a:r>
              <a:rPr lang="ar-IQ" dirty="0" err="1"/>
              <a:t>بداتەوە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FBBBB3B-149F-D040-E17D-7E0EBD150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192" y="2810106"/>
            <a:ext cx="2505673" cy="133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F21AB4-21CC-02A9-6805-52A3677D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>
                <a:solidFill>
                  <a:srgbClr val="FF0000"/>
                </a:solidFill>
              </a:rPr>
              <a:t>2/2 </a:t>
            </a:r>
            <a:r>
              <a:rPr lang="ar-IQ" u="sng" dirty="0" err="1">
                <a:solidFill>
                  <a:srgbClr val="FF0000"/>
                </a:solidFill>
              </a:rPr>
              <a:t>بەهێزکردنی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نەرێنی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1609E7-FEFA-B0E1-0CC3-6C964DC9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u="sng" dirty="0"/>
              <a:t>2/2 </a:t>
            </a:r>
            <a:r>
              <a:rPr lang="ar-IQ" u="sng" dirty="0" err="1"/>
              <a:t>بەهێزکردنی</a:t>
            </a:r>
            <a:r>
              <a:rPr lang="ar-IQ" u="sng" dirty="0"/>
              <a:t> </a:t>
            </a:r>
            <a:r>
              <a:rPr lang="ar-IQ" u="sng" dirty="0" err="1"/>
              <a:t>نەرێنی</a:t>
            </a:r>
            <a:r>
              <a:rPr lang="ar-IQ" u="sng" dirty="0"/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پەیوەندی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بارودۆخی</a:t>
            </a:r>
            <a:r>
              <a:rPr lang="ar-IQ" dirty="0"/>
              <a:t> </a:t>
            </a:r>
            <a:r>
              <a:rPr lang="ar-IQ" dirty="0" err="1"/>
              <a:t>نەرێنی</a:t>
            </a:r>
            <a:r>
              <a:rPr lang="ar-IQ" dirty="0"/>
              <a:t> و </a:t>
            </a:r>
            <a:r>
              <a:rPr lang="ar-IQ" dirty="0" err="1"/>
              <a:t>ڕق</a:t>
            </a:r>
            <a:r>
              <a:rPr lang="ar-IQ" dirty="0"/>
              <a:t> و </a:t>
            </a:r>
            <a:r>
              <a:rPr lang="ar-IQ" dirty="0" err="1"/>
              <a:t>پڕ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ئازارەوە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، </a:t>
            </a:r>
            <a:r>
              <a:rPr lang="ar-IQ" dirty="0" err="1"/>
              <a:t>ئەگەر</a:t>
            </a:r>
            <a:r>
              <a:rPr lang="ar-IQ" dirty="0"/>
              <a:t> </a:t>
            </a:r>
            <a:r>
              <a:rPr lang="ar-IQ" dirty="0" err="1"/>
              <a:t>وەدەرنانی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ڕووداوێکی</a:t>
            </a:r>
            <a:r>
              <a:rPr lang="ar-IQ" dirty="0"/>
              <a:t> </a:t>
            </a:r>
            <a:r>
              <a:rPr lang="ar-IQ" dirty="0" err="1"/>
              <a:t>ناڕەحەتکەر</a:t>
            </a:r>
            <a:r>
              <a:rPr lang="ar-IQ" dirty="0"/>
              <a:t> </a:t>
            </a:r>
            <a:r>
              <a:rPr lang="ar-IQ" dirty="0" err="1"/>
              <a:t>بەدوای</a:t>
            </a:r>
            <a:r>
              <a:rPr lang="ar-IQ" dirty="0"/>
              <a:t> </a:t>
            </a:r>
            <a:r>
              <a:rPr lang="ar-IQ" dirty="0" err="1"/>
              <a:t>ڕوودانی</a:t>
            </a:r>
            <a:r>
              <a:rPr lang="ar-IQ" dirty="0"/>
              <a:t> </a:t>
            </a:r>
            <a:r>
              <a:rPr lang="ar-IQ" dirty="0" err="1"/>
              <a:t>ڕەفتاردا</a:t>
            </a:r>
            <a:r>
              <a:rPr lang="ar-IQ" dirty="0"/>
              <a:t> هات،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زیادبوونی</a:t>
            </a:r>
            <a:r>
              <a:rPr lang="ar-IQ" dirty="0"/>
              <a:t> </a:t>
            </a:r>
            <a:r>
              <a:rPr lang="ar-IQ" dirty="0" err="1"/>
              <a:t>ڕوودانی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ڕەفتارە</a:t>
            </a:r>
            <a:r>
              <a:rPr lang="ar-IQ" dirty="0"/>
              <a:t>،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نموونە</a:t>
            </a:r>
            <a:r>
              <a:rPr lang="ar-IQ" dirty="0"/>
              <a:t>: </a:t>
            </a:r>
            <a:r>
              <a:rPr lang="ar-IQ" dirty="0" err="1"/>
              <a:t>تاکێک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تووشی</a:t>
            </a:r>
            <a:r>
              <a:rPr lang="ar-IQ" dirty="0"/>
              <a:t> </a:t>
            </a:r>
            <a:r>
              <a:rPr lang="ar-IQ" dirty="0" err="1"/>
              <a:t>کەمخەوی</a:t>
            </a:r>
            <a:r>
              <a:rPr lang="ar-IQ" dirty="0"/>
              <a:t> </a:t>
            </a:r>
            <a:r>
              <a:rPr lang="ar-IQ" dirty="0" err="1"/>
              <a:t>بووە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ڕۆژنامەیەکدا</a:t>
            </a:r>
            <a:r>
              <a:rPr lang="ar-IQ" dirty="0"/>
              <a:t> </a:t>
            </a:r>
            <a:r>
              <a:rPr lang="ar-IQ" dirty="0" err="1"/>
              <a:t>دەستی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خوێندنەوە</a:t>
            </a:r>
            <a:r>
              <a:rPr lang="ar-IQ" dirty="0"/>
              <a:t> </a:t>
            </a:r>
            <a:r>
              <a:rPr lang="ar-IQ" dirty="0" err="1"/>
              <a:t>کردووە</a:t>
            </a:r>
            <a:r>
              <a:rPr lang="ar-IQ" dirty="0"/>
              <a:t> و </a:t>
            </a:r>
          </a:p>
          <a:p>
            <a:pPr marL="0" indent="0">
              <a:buNone/>
            </a:pPr>
            <a:r>
              <a:rPr lang="ar-IQ" dirty="0" err="1"/>
              <a:t>ملکەچی</a:t>
            </a:r>
            <a:r>
              <a:rPr lang="ar-IQ" dirty="0"/>
              <a:t> </a:t>
            </a:r>
            <a:r>
              <a:rPr lang="ar-IQ" dirty="0" err="1"/>
              <a:t>خەوی</a:t>
            </a:r>
            <a:r>
              <a:rPr lang="ar-IQ" dirty="0"/>
              <a:t> </a:t>
            </a:r>
            <a:r>
              <a:rPr lang="ar-IQ" dirty="0" err="1"/>
              <a:t>لێداوە</a:t>
            </a:r>
            <a:r>
              <a:rPr lang="ar-IQ" dirty="0"/>
              <a:t>، </a:t>
            </a:r>
            <a:r>
              <a:rPr lang="ar-IQ" dirty="0" err="1"/>
              <a:t>بۆمان</a:t>
            </a:r>
            <a:r>
              <a:rPr lang="ar-IQ" dirty="0"/>
              <a:t> </a:t>
            </a:r>
            <a:r>
              <a:rPr lang="ar-IQ" dirty="0" err="1"/>
              <a:t>دەردەکەوێت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دواتر</a:t>
            </a:r>
            <a:r>
              <a:rPr lang="ar-IQ" dirty="0"/>
              <a:t> </a:t>
            </a:r>
            <a:r>
              <a:rPr lang="ar-IQ" dirty="0" err="1"/>
              <a:t>کاتێک</a:t>
            </a:r>
            <a:r>
              <a:rPr lang="ar-IQ" dirty="0"/>
              <a:t> </a:t>
            </a:r>
            <a:r>
              <a:rPr lang="ar-IQ" dirty="0" err="1"/>
              <a:t>دەیەوێت</a:t>
            </a:r>
            <a:r>
              <a:rPr lang="ar-IQ" dirty="0"/>
              <a:t> </a:t>
            </a:r>
            <a:r>
              <a:rPr lang="ar-IQ" dirty="0" err="1"/>
              <a:t>بخەوێت</a:t>
            </a:r>
            <a:r>
              <a:rPr lang="ar-IQ" dirty="0"/>
              <a:t> </a:t>
            </a:r>
            <a:r>
              <a:rPr lang="ar-IQ" dirty="0" err="1"/>
              <a:t>ڕۆژنامەکە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دەخوێنێتەوە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E54CBEE-232E-AAA8-367B-90C9CAF9E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34" y="105937"/>
            <a:ext cx="489686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2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6EF3A1-7FCC-A5F8-B989-8E002789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u="sng" dirty="0">
                <a:solidFill>
                  <a:srgbClr val="FF0000"/>
                </a:solidFill>
              </a:rPr>
              <a:t>3- </a:t>
            </a:r>
            <a:r>
              <a:rPr lang="ar-IQ" u="sng" dirty="0" err="1">
                <a:solidFill>
                  <a:srgbClr val="FF0000"/>
                </a:solidFill>
              </a:rPr>
              <a:t>پەروەردە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تەقلیدکردن</a:t>
            </a:r>
            <a:r>
              <a:rPr lang="ar-IQ" u="sng" dirty="0">
                <a:solidFill>
                  <a:srgbClr val="FF0000"/>
                </a:solidFill>
              </a:rPr>
              <a:t> و </a:t>
            </a:r>
            <a:r>
              <a:rPr lang="ar-IQ" u="sng" dirty="0" err="1">
                <a:solidFill>
                  <a:srgbClr val="FF0000"/>
                </a:solidFill>
              </a:rPr>
              <a:t>چاودێریکردن</a:t>
            </a:r>
            <a:r>
              <a:rPr lang="ar-IQ" u="sng" dirty="0">
                <a:solidFill>
                  <a:srgbClr val="FF0000"/>
                </a:solidFill>
              </a:rPr>
              <a:t> و </a:t>
            </a:r>
            <a:r>
              <a:rPr lang="ar-IQ" u="sng" dirty="0" err="1">
                <a:solidFill>
                  <a:srgbClr val="FF0000"/>
                </a:solidFill>
              </a:rPr>
              <a:t>ھاوشێوەکردن</a:t>
            </a:r>
            <a:r>
              <a:rPr lang="ar-IQ" u="sng" dirty="0">
                <a:solidFill>
                  <a:srgbClr val="FF0000"/>
                </a:solidFill>
              </a:rPr>
              <a:t>: -24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9608A0-7B02-2CEA-D745-CC94E4FC1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3- </a:t>
            </a:r>
            <a:r>
              <a:rPr lang="ar-IQ" u="sng" dirty="0" err="1"/>
              <a:t>پەروەردە</a:t>
            </a:r>
            <a:r>
              <a:rPr lang="ar-IQ" u="sng" dirty="0"/>
              <a:t> </a:t>
            </a:r>
            <a:r>
              <a:rPr lang="ar-IQ" u="sng" dirty="0" err="1"/>
              <a:t>بە</a:t>
            </a:r>
            <a:r>
              <a:rPr lang="ar-IQ" u="sng" dirty="0"/>
              <a:t> </a:t>
            </a:r>
            <a:r>
              <a:rPr lang="ar-IQ" u="sng" dirty="0" err="1"/>
              <a:t>تەقلیدکردن</a:t>
            </a:r>
            <a:r>
              <a:rPr lang="ar-IQ" u="sng" dirty="0"/>
              <a:t> و </a:t>
            </a:r>
            <a:r>
              <a:rPr lang="ar-IQ" u="sng" dirty="0" err="1"/>
              <a:t>چاودێریکردن</a:t>
            </a:r>
            <a:r>
              <a:rPr lang="ar-IQ" u="sng" dirty="0"/>
              <a:t> و </a:t>
            </a:r>
            <a:r>
              <a:rPr lang="ar-IQ" u="sng" dirty="0" err="1"/>
              <a:t>ھاوشێوەکردن</a:t>
            </a:r>
            <a:r>
              <a:rPr lang="ar-IQ" u="sng" dirty="0"/>
              <a:t>: </a:t>
            </a:r>
            <a:r>
              <a:rPr lang="ar-IQ" dirty="0"/>
              <a:t>-24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گرنگییەکەی</a:t>
            </a:r>
            <a:r>
              <a:rPr lang="ar-IQ" dirty="0"/>
              <a:t> </a:t>
            </a:r>
            <a:r>
              <a:rPr lang="ar-IQ" dirty="0" err="1"/>
              <a:t>لەوەدا</a:t>
            </a:r>
            <a:r>
              <a:rPr lang="ar-IQ" dirty="0"/>
              <a:t> </a:t>
            </a:r>
            <a:r>
              <a:rPr lang="ar-IQ" dirty="0" err="1"/>
              <a:t>چڕ</a:t>
            </a:r>
            <a:r>
              <a:rPr lang="ar-IQ" dirty="0"/>
              <a:t> </a:t>
            </a:r>
            <a:r>
              <a:rPr lang="ar-IQ" dirty="0" err="1"/>
              <a:t>دەبێتەوە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ڕێگەی</a:t>
            </a:r>
            <a:r>
              <a:rPr lang="ar-IQ" dirty="0"/>
              <a:t> </a:t>
            </a:r>
            <a:r>
              <a:rPr lang="ar-IQ" dirty="0" err="1"/>
              <a:t>چاودێری</a:t>
            </a:r>
            <a:r>
              <a:rPr lang="ar-IQ" dirty="0"/>
              <a:t> و </a:t>
            </a:r>
            <a:r>
              <a:rPr lang="ar-IQ" dirty="0" err="1"/>
              <a:t>لاساییکردنەوە</a:t>
            </a:r>
            <a:r>
              <a:rPr lang="ar-IQ" dirty="0"/>
              <a:t> </a:t>
            </a:r>
            <a:r>
              <a:rPr lang="ar-IQ" dirty="0" err="1"/>
              <a:t>فێری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ڕەفتار</a:t>
            </a:r>
            <a:r>
              <a:rPr lang="ar-IQ" dirty="0"/>
              <a:t> </a:t>
            </a:r>
            <a:r>
              <a:rPr lang="ar-IQ" dirty="0" err="1"/>
              <a:t>دەبێت</a:t>
            </a:r>
            <a:r>
              <a:rPr lang="ar-IQ" dirty="0"/>
              <a:t>، </a:t>
            </a:r>
            <a:r>
              <a:rPr lang="ar-IQ" dirty="0" err="1"/>
              <a:t>منداڵ</a:t>
            </a:r>
            <a:r>
              <a:rPr lang="ar-IQ" dirty="0"/>
              <a:t> </a:t>
            </a:r>
            <a:r>
              <a:rPr lang="ar-IQ" dirty="0" err="1"/>
              <a:t>دەست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لاساییکردنی</a:t>
            </a:r>
            <a:r>
              <a:rPr lang="ar-IQ" dirty="0"/>
              <a:t> </a:t>
            </a:r>
            <a:r>
              <a:rPr lang="ar-IQ" dirty="0" err="1"/>
              <a:t>گەورەکان</a:t>
            </a:r>
            <a:r>
              <a:rPr lang="ar-IQ" dirty="0"/>
              <a:t>، </a:t>
            </a:r>
            <a:r>
              <a:rPr lang="ar-IQ" dirty="0" err="1"/>
              <a:t>لاسایی</a:t>
            </a:r>
            <a:r>
              <a:rPr lang="ar-IQ" dirty="0"/>
              <a:t> </a:t>
            </a:r>
            <a:r>
              <a:rPr lang="ar-IQ" dirty="0" err="1"/>
              <a:t>یەکتر</a:t>
            </a:r>
            <a:r>
              <a:rPr lang="ar-IQ" dirty="0"/>
              <a:t> </a:t>
            </a:r>
            <a:r>
              <a:rPr lang="ar-IQ" dirty="0" err="1"/>
              <a:t>دەکات</a:t>
            </a:r>
            <a:r>
              <a:rPr lang="ar-IQ" dirty="0"/>
              <a:t> و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بەزۆری</a:t>
            </a:r>
            <a:r>
              <a:rPr lang="ar-IQ" dirty="0"/>
              <a:t> </a:t>
            </a:r>
            <a:r>
              <a:rPr lang="ar-IQ" dirty="0" err="1"/>
              <a:t>تاکەکان</a:t>
            </a:r>
            <a:r>
              <a:rPr lang="ar-IQ" dirty="0"/>
              <a:t> </a:t>
            </a:r>
            <a:r>
              <a:rPr lang="ar-IQ" dirty="0" err="1"/>
              <a:t>ڕەفتارەکانیان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ژینگەوە</a:t>
            </a:r>
            <a:r>
              <a:rPr lang="ar-IQ" dirty="0"/>
              <a:t> </a:t>
            </a:r>
            <a:r>
              <a:rPr lang="ar-IQ" dirty="0" err="1"/>
              <a:t>بەدەست</a:t>
            </a:r>
            <a:r>
              <a:rPr lang="ar-IQ" dirty="0"/>
              <a:t> </a:t>
            </a:r>
            <a:r>
              <a:rPr lang="ar-IQ" dirty="0" err="1"/>
              <a:t>دەهێنن</a:t>
            </a:r>
            <a:r>
              <a:rPr lang="ar-IQ" dirty="0"/>
              <a:t> و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پرۆسەی</a:t>
            </a:r>
            <a:r>
              <a:rPr lang="ar-IQ" dirty="0"/>
              <a:t> </a:t>
            </a:r>
            <a:r>
              <a:rPr lang="ar-IQ" dirty="0" err="1"/>
              <a:t>ڕێنماییکاری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گۆڕانکاری</a:t>
            </a:r>
            <a:r>
              <a:rPr lang="ar-IQ" dirty="0"/>
              <a:t> و </a:t>
            </a:r>
            <a:r>
              <a:rPr lang="ar-IQ" dirty="0" err="1"/>
              <a:t>دەستکاریکردندا</a:t>
            </a:r>
            <a:r>
              <a:rPr lang="ar-IQ" dirty="0"/>
              <a:t> </a:t>
            </a:r>
            <a:r>
              <a:rPr lang="ar-IQ" dirty="0" err="1"/>
              <a:t>لاسایی</a:t>
            </a:r>
            <a:r>
              <a:rPr lang="ar-IQ" dirty="0"/>
              <a:t> </a:t>
            </a:r>
            <a:r>
              <a:rPr lang="ar-IQ" dirty="0" err="1"/>
              <a:t>دەکەنەوە</a:t>
            </a:r>
            <a:r>
              <a:rPr lang="ar-IQ" dirty="0"/>
              <a:t> </a:t>
            </a:r>
            <a:r>
              <a:rPr lang="ar-IQ" dirty="0" err="1"/>
              <a:t>ڕەفتار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69A4F25-4D57-DDA5-58D3-8D486BD99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90" y="681037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1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9408CF-F1D2-EA80-68E9-2E004C1F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960248-995B-9A77-1F91-5E214CFD0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/>
              <a:t>4- </a:t>
            </a:r>
            <a:r>
              <a:rPr lang="ar-IQ" b="1" dirty="0" err="1">
                <a:solidFill>
                  <a:srgbClr val="FF0000"/>
                </a:solidFill>
              </a:rPr>
              <a:t>سزا</a:t>
            </a:r>
            <a:r>
              <a:rPr lang="ar-IQ" b="1" dirty="0">
                <a:solidFill>
                  <a:srgbClr val="FF0000"/>
                </a:solidFill>
              </a:rPr>
              <a:t>: -25.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نوێنەرایەتی</a:t>
            </a:r>
            <a:r>
              <a:rPr lang="ar-IQ" dirty="0"/>
              <a:t> </a:t>
            </a:r>
            <a:r>
              <a:rPr lang="ar-IQ" dirty="0" err="1"/>
              <a:t>دەکرێت</a:t>
            </a:r>
            <a:r>
              <a:rPr lang="ar-IQ" dirty="0"/>
              <a:t> </a:t>
            </a:r>
            <a:r>
              <a:rPr lang="ar-IQ" dirty="0" err="1"/>
              <a:t>لەو</a:t>
            </a:r>
            <a:r>
              <a:rPr lang="ar-IQ" dirty="0"/>
              <a:t> </a:t>
            </a:r>
            <a:r>
              <a:rPr lang="ar-IQ" dirty="0" err="1"/>
              <a:t>ڕووداوەی</a:t>
            </a:r>
            <a:r>
              <a:rPr lang="ar-IQ" dirty="0"/>
              <a:t>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وەڵامدانەوەکە</a:t>
            </a:r>
            <a:r>
              <a:rPr lang="ar-IQ" dirty="0"/>
              <a:t>، </a:t>
            </a:r>
            <a:r>
              <a:rPr lang="ar-IQ" dirty="0" err="1"/>
              <a:t>ئەمەش</a:t>
            </a:r>
            <a:r>
              <a:rPr lang="ar-IQ" dirty="0"/>
              <a:t>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لاوازبوونی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وەڵامەی</a:t>
            </a:r>
            <a:r>
              <a:rPr lang="ar-IQ" dirty="0"/>
              <a:t>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دەرکەوتنی</a:t>
            </a:r>
            <a:r>
              <a:rPr lang="ar-IQ" dirty="0"/>
              <a:t> </a:t>
            </a:r>
            <a:r>
              <a:rPr lang="ar-IQ" dirty="0" err="1"/>
              <a:t>سزا</a:t>
            </a:r>
            <a:r>
              <a:rPr lang="ar-IQ" dirty="0"/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وەستانی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وەڵامە</a:t>
            </a:r>
            <a:r>
              <a:rPr lang="ar-IQ" dirty="0"/>
              <a:t>، </a:t>
            </a:r>
            <a:r>
              <a:rPr lang="ar-IQ" dirty="0" err="1"/>
              <a:t>سزا</a:t>
            </a:r>
            <a:r>
              <a:rPr lang="ar-IQ" dirty="0"/>
              <a:t> </a:t>
            </a:r>
            <a:r>
              <a:rPr lang="ar-IQ" dirty="0" err="1"/>
              <a:t>بەسەر</a:t>
            </a:r>
            <a:r>
              <a:rPr lang="ar-IQ" dirty="0"/>
              <a:t> </a:t>
            </a:r>
            <a:r>
              <a:rPr lang="ar-IQ" dirty="0" err="1"/>
              <a:t>دوو</a:t>
            </a:r>
            <a:r>
              <a:rPr lang="ar-IQ" dirty="0"/>
              <a:t> </a:t>
            </a:r>
            <a:r>
              <a:rPr lang="ar-IQ" dirty="0" err="1"/>
              <a:t>بەشدا</a:t>
            </a:r>
            <a:r>
              <a:rPr lang="ar-IQ" dirty="0"/>
              <a:t> </a:t>
            </a:r>
            <a:r>
              <a:rPr lang="ar-IQ" dirty="0" err="1"/>
              <a:t>دابەش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دەکرێت</a:t>
            </a:r>
            <a:r>
              <a:rPr lang="ar-IQ" dirty="0"/>
              <a:t>:</a:t>
            </a:r>
          </a:p>
          <a:p>
            <a:pPr marL="0" indent="0">
              <a:buNone/>
            </a:pPr>
            <a:r>
              <a:rPr lang="ar-IQ" dirty="0"/>
              <a:t> 4/1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u="sng" dirty="0" err="1">
                <a:solidFill>
                  <a:srgbClr val="FF0000"/>
                </a:solidFill>
              </a:rPr>
              <a:t>سزای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ئەرێنی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نوێنەرایەتی</a:t>
            </a:r>
            <a:r>
              <a:rPr lang="ar-IQ" dirty="0"/>
              <a:t> </a:t>
            </a:r>
            <a:r>
              <a:rPr lang="ar-IQ" dirty="0" err="1"/>
              <a:t>دەکرێت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سەرهەڵدانی</a:t>
            </a:r>
            <a:r>
              <a:rPr lang="ar-IQ" dirty="0"/>
              <a:t> </a:t>
            </a:r>
            <a:r>
              <a:rPr lang="ar-IQ" dirty="0" err="1"/>
              <a:t>ڕووداوێکی</a:t>
            </a:r>
            <a:r>
              <a:rPr lang="ar-IQ" dirty="0"/>
              <a:t> </a:t>
            </a:r>
            <a:r>
              <a:rPr lang="ar-IQ" dirty="0" err="1"/>
              <a:t>ڕقاوی</a:t>
            </a:r>
            <a:r>
              <a:rPr lang="ar-IQ" dirty="0"/>
              <a:t> (</a:t>
            </a:r>
            <a:r>
              <a:rPr lang="ar-IQ" dirty="0" err="1"/>
              <a:t>ئازار</a:t>
            </a:r>
            <a:r>
              <a:rPr lang="ar-IQ" dirty="0"/>
              <a:t>)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وەڵامێک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لاوازبوون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وەستاندنی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وەڵامە</a:t>
            </a:r>
            <a:r>
              <a:rPr lang="ar-IQ" dirty="0"/>
              <a:t>، </a:t>
            </a:r>
            <a:r>
              <a:rPr lang="ar-IQ" dirty="0" err="1"/>
              <a:t>نموونەی</a:t>
            </a:r>
            <a:r>
              <a:rPr lang="ar-IQ" dirty="0"/>
              <a:t> </a:t>
            </a:r>
            <a:r>
              <a:rPr lang="ar-IQ" dirty="0" err="1"/>
              <a:t>ئەمەش</a:t>
            </a:r>
            <a:r>
              <a:rPr lang="ar-IQ" dirty="0"/>
              <a:t> </a:t>
            </a:r>
            <a:r>
              <a:rPr lang="ar-IQ" dirty="0" err="1"/>
              <a:t>سزا</a:t>
            </a:r>
            <a:r>
              <a:rPr lang="ar-IQ" dirty="0"/>
              <a:t> (</a:t>
            </a:r>
            <a:r>
              <a:rPr lang="ar-IQ" dirty="0" err="1"/>
              <a:t>سزای</a:t>
            </a: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err="1"/>
              <a:t>جەستەیی</a:t>
            </a:r>
            <a:r>
              <a:rPr lang="ar-IQ" dirty="0"/>
              <a:t>)ە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ڕەفتارێکی</a:t>
            </a:r>
            <a:r>
              <a:rPr lang="ar-IQ" dirty="0"/>
              <a:t> </a:t>
            </a:r>
            <a:r>
              <a:rPr lang="ar-IQ" dirty="0" err="1"/>
              <a:t>نەخوازراو</a:t>
            </a:r>
            <a:r>
              <a:rPr lang="ar-IQ" dirty="0"/>
              <a:t> </a:t>
            </a:r>
            <a:r>
              <a:rPr lang="ar-IQ" dirty="0" err="1"/>
              <a:t>ئەنجام</a:t>
            </a:r>
            <a:r>
              <a:rPr lang="ar-IQ" dirty="0"/>
              <a:t> </a:t>
            </a:r>
            <a:r>
              <a:rPr lang="ar-IQ" dirty="0" err="1"/>
              <a:t>دەدات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0801F881-2869-F04A-2918-C662C5729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495" y="26743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3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2D2836-6274-F4BD-6480-2C434305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5E10C8-B178-AAAC-4D08-9BC134C7C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4/2 </a:t>
            </a:r>
            <a:r>
              <a:rPr lang="ar-IQ" u="sng" dirty="0" err="1">
                <a:solidFill>
                  <a:srgbClr val="FF0000"/>
                </a:solidFill>
              </a:rPr>
              <a:t>سزای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نەرێنی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وەدەرنانی</a:t>
            </a:r>
            <a:r>
              <a:rPr lang="ar-IQ" dirty="0"/>
              <a:t> </a:t>
            </a:r>
            <a:r>
              <a:rPr lang="ar-IQ" dirty="0" err="1"/>
              <a:t>ڕووداوێکی</a:t>
            </a:r>
            <a:r>
              <a:rPr lang="ar-IQ" dirty="0"/>
              <a:t> </a:t>
            </a:r>
            <a:r>
              <a:rPr lang="ar-IQ" dirty="0" err="1"/>
              <a:t>خۆشە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تاک</a:t>
            </a:r>
            <a:r>
              <a:rPr lang="ar-IQ" dirty="0"/>
              <a:t>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هەر</a:t>
            </a:r>
            <a:r>
              <a:rPr lang="ar-IQ" dirty="0"/>
              <a:t> </a:t>
            </a:r>
            <a:r>
              <a:rPr lang="ar-IQ" dirty="0" err="1"/>
              <a:t>وەڵامێک</a:t>
            </a:r>
            <a:r>
              <a:rPr lang="ar-IQ" dirty="0"/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لاوازبوون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نەمانی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u="sng" dirty="0" err="1"/>
              <a:t>نموونە</a:t>
            </a:r>
            <a:r>
              <a:rPr lang="ar-IQ" u="sng" dirty="0"/>
              <a:t>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بێبەشکردنی</a:t>
            </a:r>
            <a:r>
              <a:rPr lang="ar-IQ" dirty="0"/>
              <a:t> </a:t>
            </a:r>
            <a:r>
              <a:rPr lang="ar-IQ" dirty="0" err="1"/>
              <a:t>منداڵان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سەیرکردنی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</a:t>
            </a:r>
            <a:r>
              <a:rPr lang="ar-IQ" dirty="0" err="1"/>
              <a:t>بەرنامەی</a:t>
            </a:r>
            <a:r>
              <a:rPr lang="ar-IQ" dirty="0"/>
              <a:t> </a:t>
            </a:r>
            <a:r>
              <a:rPr lang="ar-IQ" dirty="0" err="1"/>
              <a:t>تەلەفزیۆنی</a:t>
            </a:r>
            <a:r>
              <a:rPr lang="ar-IQ" dirty="0"/>
              <a:t>، و </a:t>
            </a:r>
            <a:r>
              <a:rPr lang="ar-IQ" dirty="0" err="1"/>
              <a:t>ئاڕاستەکردنیان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خوێندنی</a:t>
            </a:r>
            <a:r>
              <a:rPr lang="ar-IQ" dirty="0"/>
              <a:t> </a:t>
            </a:r>
            <a:r>
              <a:rPr lang="ar-IQ" dirty="0" err="1"/>
              <a:t>وانەکانی</a:t>
            </a:r>
            <a:r>
              <a:rPr lang="ar-IQ" dirty="0"/>
              <a:t>، </a:t>
            </a:r>
            <a:r>
              <a:rPr lang="ar-IQ" dirty="0" err="1"/>
              <a:t>ڕاوێژکاران</a:t>
            </a:r>
            <a:r>
              <a:rPr lang="ar-IQ" dirty="0"/>
              <a:t> و </a:t>
            </a:r>
            <a:r>
              <a:rPr lang="ar-IQ" dirty="0" err="1"/>
              <a:t>چارەسەرکارانی</a:t>
            </a:r>
            <a:r>
              <a:rPr lang="ar-IQ" dirty="0"/>
              <a:t> </a:t>
            </a:r>
            <a:r>
              <a:rPr lang="ar-IQ" dirty="0" err="1"/>
              <a:t>دەروونی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مامەڵەکردن</a:t>
            </a:r>
            <a:r>
              <a:rPr lang="ar-IQ" dirty="0"/>
              <a:t> </a:t>
            </a:r>
            <a:r>
              <a:rPr lang="ar-IQ" dirty="0" err="1"/>
              <a:t>لەگەڵ</a:t>
            </a:r>
            <a:r>
              <a:rPr lang="ar-IQ" dirty="0"/>
              <a:t> </a:t>
            </a:r>
            <a:r>
              <a:rPr lang="ar-IQ" dirty="0" err="1"/>
              <a:t>زۆرێک</a:t>
            </a:r>
            <a:r>
              <a:rPr lang="ar-IQ" dirty="0"/>
              <a:t> </a:t>
            </a:r>
          </a:p>
          <a:p>
            <a:pPr marL="0" indent="0">
              <a:buNone/>
            </a:pPr>
            <a:r>
              <a:rPr lang="ar-IQ" dirty="0" err="1"/>
              <a:t>لەو</a:t>
            </a:r>
            <a:r>
              <a:rPr lang="ar-IQ" dirty="0"/>
              <a:t> </a:t>
            </a:r>
            <a:r>
              <a:rPr lang="ar-IQ" dirty="0" err="1"/>
              <a:t>حاڵەتانەی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مامەڵەیان</a:t>
            </a:r>
            <a:r>
              <a:rPr lang="ar-IQ" dirty="0"/>
              <a:t> </a:t>
            </a:r>
            <a:r>
              <a:rPr lang="ar-IQ" dirty="0" err="1"/>
              <a:t>لەگەڵدا</a:t>
            </a:r>
            <a:r>
              <a:rPr lang="ar-IQ" dirty="0"/>
              <a:t> </a:t>
            </a:r>
            <a:r>
              <a:rPr lang="ar-IQ" dirty="0" err="1"/>
              <a:t>دەکەن</a:t>
            </a:r>
            <a:r>
              <a:rPr lang="ar-IQ" dirty="0"/>
              <a:t>، </a:t>
            </a:r>
            <a:r>
              <a:rPr lang="ar-IQ" dirty="0" err="1"/>
              <a:t>شێوازی</a:t>
            </a:r>
            <a:r>
              <a:rPr lang="ar-IQ" dirty="0"/>
              <a:t> </a:t>
            </a:r>
            <a:r>
              <a:rPr lang="ar-IQ" dirty="0" err="1"/>
              <a:t>سزادانیان</a:t>
            </a:r>
            <a:r>
              <a:rPr lang="ar-IQ" dirty="0"/>
              <a:t> </a:t>
            </a:r>
            <a:r>
              <a:rPr lang="ar-IQ" dirty="0" err="1"/>
              <a:t>پێ</a:t>
            </a:r>
            <a:r>
              <a:rPr lang="ar-IQ" dirty="0"/>
              <a:t> </a:t>
            </a:r>
            <a:r>
              <a:rPr lang="ar-IQ" dirty="0" err="1"/>
              <a:t>باشترە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D90406AC-AD61-2BF6-A0F3-8A97233AD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076" y="94211"/>
            <a:ext cx="1932599" cy="17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225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616</Words>
  <Application>Microsoft Office PowerPoint</Application>
  <PresentationFormat>شاشة عريضة</PresentationFormat>
  <Paragraphs>80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نسق Office</vt:lpstr>
      <vt:lpstr>عرض تقديمي في PowerPoint</vt:lpstr>
      <vt:lpstr>2- تیۆری ڕەفتار: -21</vt:lpstr>
      <vt:lpstr>عرض تقديمي في PowerPoint</vt:lpstr>
      <vt:lpstr>ئەو بنەمایانەی کە تیۆری ڕەفتار لەسەری بنیات نراوە لە دەستکاریکردنی ڕەفتاردا: -22  (پێویستە تەنها بە یەک ڕوونکردنەوە ژمارەیی بکرێت). </vt:lpstr>
      <vt:lpstr>2- بەهێزکردن یان بەهێزکردن: - دوو جۆر بەهێزکردن هەیە: -23 </vt:lpstr>
      <vt:lpstr>2/2 بەهێزکردنی نەرێنی: </vt:lpstr>
      <vt:lpstr>3- پەروەردە بە تەقلیدکردن و چاودێریکردن و ھاوشێوەکردن: -24 </vt:lpstr>
      <vt:lpstr>عرض تقديمي في PowerPoint</vt:lpstr>
      <vt:lpstr>عرض تقديمي في PowerPoint</vt:lpstr>
      <vt:lpstr>5- ڕزگاربوون لە حەساسیەت: -25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zhianshaker@outlook.com</dc:creator>
  <cp:lastModifiedBy>zhianshaker@outlook.com</cp:lastModifiedBy>
  <cp:revision>30</cp:revision>
  <dcterms:created xsi:type="dcterms:W3CDTF">2023-09-14T22:15:05Z</dcterms:created>
  <dcterms:modified xsi:type="dcterms:W3CDTF">2023-10-12T08:19:24Z</dcterms:modified>
</cp:coreProperties>
</file>