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72" r:id="rId13"/>
    <p:sldId id="270" r:id="rId14"/>
    <p:sldId id="265" r:id="rId15"/>
    <p:sldId id="266" r:id="rId16"/>
    <p:sldId id="271" r:id="rId17"/>
    <p:sldId id="267" r:id="rId1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2C0CA9-A113-0E06-971A-3E2FA750B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2CD4546-31E3-8A89-270B-477075245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46140C-3B0B-4297-F9BA-DF3074B8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3BF669-0DDE-9CAE-FDB6-2D4E0431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51BC7B-D227-EA3F-3A3C-D92383B1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413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B92B63-1390-29EB-DDE9-19DB4F02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E423409-C962-289D-51E7-6B0095166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9C0104-A4BD-1575-06F7-286C0E44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58FFF5-8574-4952-FBB3-71B86E1A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00A16C-0730-3F72-83D8-723030AB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250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F9427CF-0872-D898-E962-3905FE78E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51C28C3-DDC5-AC1F-FFB6-4DF720C15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390718-FCB1-5CBB-952D-7DA7795B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70F0C1-9367-5FA1-0874-70265339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6F3D0A-2AEF-6522-65C9-3D8804D6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85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4A15C-B894-685B-FF72-39E246C4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F51919-AC73-C047-3D09-CB0D2596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15E7EC-10BF-D632-30B0-7AAA9522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3D11A0-0426-CEC2-1EC4-1CB63470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26E62D-B186-35BF-C8A3-B590D748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074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ED3168-B3ED-9724-C67E-0C8E24B5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9A0D73E-F499-1A54-BAB0-FEFFE1D3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4BF8D3-92AE-4A61-D610-BB44F305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A908E1-961A-B923-D865-58D4AA7A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FCBBB-C932-8F24-A11E-505E2E64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268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2FA67F-D3E8-3B77-AF72-F2718D73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0A9B41-2358-CB84-F252-EF57956A1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1E41C95-5F97-D2B2-8431-CBD84930C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9D204F-BF17-8463-9531-E7A81023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859CAD-BADC-52A3-06AB-393ACD04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64097A-FCE3-04DF-745F-BC67CCE5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246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729696-5F72-6AF8-D0D6-A3DD1353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A6D9C4-1957-38C2-A01F-62F327B8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B1FB7F0-F378-A07C-24CC-20EC17926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A49215B-398A-9F0F-5756-5FD8A19E1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6C05ED-C05F-CE61-436A-30B1E3C25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1E07D55-D8AB-B7BF-82B7-D083FE2F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0C30535-F5DA-981D-4E90-A20F2837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ECAA5C-84DD-EFE4-BF60-8E8554EA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19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20DC90-7AC9-DEDB-8852-92B5527E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A608188-A0C3-2594-15B7-AA4A78E1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1FD7A9-C08E-0AB6-E001-3545126A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4607E62-22BA-3FF8-D873-AD1C0C82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1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7A077A-D6E9-7793-327B-EEAF4FA2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2EECE82-3A0B-F8C1-D6C2-546A99C1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46D21D-B44A-C017-FFF8-7B6E028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873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D50E31-4F1D-C4C3-51F5-69CFA5E0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DF75F9-8C21-1E15-5B05-6363644E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D39672-DC27-6F0C-3B20-7DD3F1F83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240129-890C-2E93-D6AB-C9C25379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A9724E-D3B7-55F5-3F62-4D1FD25D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E32A3C-B8D7-B2F4-C94E-C6FDC045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002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0B4001-5B75-05DA-B3B0-E8035812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2036934-0827-0276-6D86-456D050AB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4433EB-1137-02E2-F08A-2CBBEF863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6ED0525-2A2A-0FD5-B2D9-A7AFEA29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BDF2FB-37FE-DA52-1EE2-DCE59CD8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8EA00E-0179-5394-0600-9DA9FABB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21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4739AF0-B433-DD8E-AFA6-E088AD42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3EC1C6-A01D-8E66-868F-CC98C756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98CB87-E97A-FC9A-A766-23C362B4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9DD5-8BCF-435C-B885-3C95DF4C3C94}" type="datetimeFigureOut">
              <a:rPr lang="ar-IQ" smtClean="0"/>
              <a:t>04/04/1445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15B4ED-3B49-435D-EBBD-3CC769311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A73A1-D293-188B-C777-6AFC1D1FE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3081-E24D-4DF4-B6D4-0A49DDB4A3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465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B35B14-BC37-E258-892F-7E1FAA18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8768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98BB6B6-AEFE-AD93-AAD0-D689477C5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1131"/>
            <a:ext cx="9144000" cy="2736669"/>
          </a:xfrm>
        </p:spPr>
        <p:txBody>
          <a:bodyPr>
            <a:normAutofit/>
          </a:bodyPr>
          <a:lstStyle/>
          <a:p>
            <a:r>
              <a:rPr lang="ar-IQ" sz="4400" u="sng" dirty="0">
                <a:solidFill>
                  <a:srgbClr val="FF0000"/>
                </a:solidFill>
              </a:rPr>
              <a:t>المحاضرة الخامسة</a:t>
            </a:r>
          </a:p>
        </p:txBody>
      </p:sp>
    </p:spTree>
    <p:extLst>
      <p:ext uri="{BB962C8B-B14F-4D97-AF65-F5344CB8AC3E}">
        <p14:creationId xmlns:p14="http://schemas.microsoft.com/office/powerpoint/2010/main" val="333881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35235B7-E543-AED2-20B2-E9BFD181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224099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6105FAC-E549-B7AA-E91A-B522775A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A975B5-6622-A901-87FB-38978AFB7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/>
              <a:t>5-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دەرونی</a:t>
            </a:r>
            <a:r>
              <a:rPr lang="ar-IQ" dirty="0"/>
              <a:t>: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زیرەکی</a:t>
            </a:r>
            <a:r>
              <a:rPr lang="ar-IQ" dirty="0"/>
              <a:t> </a:t>
            </a:r>
            <a:r>
              <a:rPr lang="ar-IQ" dirty="0" err="1"/>
              <a:t>گشتی</a:t>
            </a:r>
            <a:r>
              <a:rPr lang="ar-IQ" dirty="0"/>
              <a:t>، توانا </a:t>
            </a:r>
            <a:r>
              <a:rPr lang="ar-IQ" dirty="0" err="1"/>
              <a:t>دەرونی</a:t>
            </a:r>
            <a:r>
              <a:rPr lang="ar-IQ" dirty="0"/>
              <a:t> و </a:t>
            </a:r>
            <a:r>
              <a:rPr lang="ar-IQ" dirty="0" err="1"/>
              <a:t>ئامادەکارییەکان</a:t>
            </a:r>
            <a:r>
              <a:rPr lang="ar-IQ" dirty="0"/>
              <a:t>، و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دەستنیشانکردنی</a:t>
            </a:r>
            <a:r>
              <a:rPr lang="ar-IQ" dirty="0"/>
              <a:t> </a:t>
            </a:r>
            <a:r>
              <a:rPr lang="ar-IQ" dirty="0" err="1"/>
              <a:t>دواکەوتن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لاوازی</a:t>
            </a:r>
            <a:r>
              <a:rPr lang="ar-IQ" dirty="0"/>
              <a:t> </a:t>
            </a:r>
            <a:r>
              <a:rPr lang="ar-IQ" dirty="0" err="1"/>
              <a:t>ئەکادیمی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6-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کۆمەڵایەتی</a:t>
            </a:r>
            <a:r>
              <a:rPr lang="ar-IQ" dirty="0"/>
              <a:t>: </a:t>
            </a:r>
            <a:r>
              <a:rPr lang="ar-IQ" dirty="0" err="1"/>
              <a:t>پێکهاتە</a:t>
            </a:r>
            <a:r>
              <a:rPr lang="ar-IQ" dirty="0"/>
              <a:t> </a:t>
            </a:r>
            <a:r>
              <a:rPr lang="ar-IQ" dirty="0" err="1"/>
              <a:t>کۆمەڵایەتییەکانی</a:t>
            </a:r>
            <a:r>
              <a:rPr lang="ar-IQ" dirty="0"/>
              <a:t> </a:t>
            </a:r>
            <a:r>
              <a:rPr lang="ar-IQ" dirty="0" err="1"/>
              <a:t>ڕاوێژکار</a:t>
            </a:r>
            <a:r>
              <a:rPr lang="ar-IQ" dirty="0"/>
              <a:t> </a:t>
            </a:r>
            <a:r>
              <a:rPr lang="ar-IQ" dirty="0" err="1"/>
              <a:t>بریتین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کایە</a:t>
            </a:r>
            <a:r>
              <a:rPr lang="ar-IQ" dirty="0"/>
              <a:t> 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 err="1"/>
              <a:t>کۆمەڵایەتییەی</a:t>
            </a:r>
            <a:r>
              <a:rPr lang="ar-IQ" dirty="0"/>
              <a:t> </a:t>
            </a:r>
            <a:r>
              <a:rPr lang="ar-IQ" dirty="0" err="1"/>
              <a:t>تێیدا</a:t>
            </a:r>
            <a:r>
              <a:rPr lang="ar-IQ" dirty="0"/>
              <a:t> </a:t>
            </a:r>
            <a:r>
              <a:rPr lang="ar-IQ" dirty="0" err="1"/>
              <a:t>دەژی</a:t>
            </a:r>
            <a:r>
              <a:rPr lang="ar-IQ" dirty="0"/>
              <a:t>، </a:t>
            </a:r>
            <a:r>
              <a:rPr lang="ar-IQ" dirty="0" err="1"/>
              <a:t>کاریگەریی</a:t>
            </a:r>
            <a:r>
              <a:rPr lang="ar-IQ" dirty="0"/>
              <a:t> </a:t>
            </a:r>
            <a:r>
              <a:rPr lang="ar-IQ" dirty="0" err="1"/>
              <a:t>قوتابخانە</a:t>
            </a:r>
            <a:r>
              <a:rPr lang="ar-IQ" dirty="0"/>
              <a:t>، </a:t>
            </a:r>
            <a:r>
              <a:rPr lang="ar-IQ" dirty="0" err="1"/>
              <a:t>هاوکاران</a:t>
            </a:r>
            <a:r>
              <a:rPr lang="ar-IQ" dirty="0"/>
              <a:t>، و </a:t>
            </a:r>
            <a:r>
              <a:rPr lang="ar-IQ" dirty="0" err="1"/>
              <a:t>بەهاکان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5221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62EBE58-2B42-6E81-C5BB-3AC1B9586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681037"/>
            <a:ext cx="2547258" cy="5284334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6BFC7A2-34B3-4113-B268-D9562C33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AC621A-F2B6-A053-A108-EE796EBA9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ar-IQ" dirty="0"/>
              <a:t> </a:t>
            </a:r>
            <a:r>
              <a:rPr lang="ar-IQ" b="1" dirty="0"/>
              <a:t>7- </a:t>
            </a:r>
            <a:r>
              <a:rPr lang="ar-IQ" b="1" u="sng" dirty="0" err="1"/>
              <a:t>زانیاری</a:t>
            </a:r>
            <a:r>
              <a:rPr lang="ar-IQ" b="1" u="sng" dirty="0"/>
              <a:t> </a:t>
            </a:r>
            <a:r>
              <a:rPr lang="ar-IQ" b="1" u="sng" dirty="0" err="1"/>
              <a:t>سۆزداری</a:t>
            </a:r>
            <a:r>
              <a:rPr lang="ar-IQ" b="1" u="sng" dirty="0"/>
              <a:t>: </a:t>
            </a:r>
            <a:r>
              <a:rPr lang="ar-IQ" b="1" dirty="0" err="1"/>
              <a:t>بریتییە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سەقامگیری</a:t>
            </a:r>
            <a:r>
              <a:rPr lang="ar-IQ" b="1" dirty="0"/>
              <a:t> و </a:t>
            </a:r>
            <a:r>
              <a:rPr lang="ar-IQ" b="1" dirty="0" err="1"/>
              <a:t>هاوسەنگی</a:t>
            </a:r>
            <a:r>
              <a:rPr lang="ar-IQ" b="1" dirty="0"/>
              <a:t> </a:t>
            </a:r>
            <a:r>
              <a:rPr lang="ar-IQ" b="1" dirty="0" err="1"/>
              <a:t>ڕاوێژکار</a:t>
            </a:r>
            <a:r>
              <a:rPr lang="ar-IQ" b="1" dirty="0"/>
              <a:t> و </a:t>
            </a:r>
            <a:r>
              <a:rPr lang="ar-IQ" b="1" dirty="0" err="1"/>
              <a:t>ئاستی</a:t>
            </a:r>
            <a:r>
              <a:rPr lang="ar-IQ" b="1" dirty="0"/>
              <a:t> </a:t>
            </a:r>
            <a:r>
              <a:rPr lang="ar-IQ" b="1" dirty="0" err="1"/>
              <a:t>پێگەیشتنی</a:t>
            </a:r>
            <a:r>
              <a:rPr lang="ar-IQ" b="1" dirty="0"/>
              <a:t> </a:t>
            </a:r>
          </a:p>
          <a:p>
            <a:pPr marL="0" indent="0" algn="just">
              <a:buNone/>
            </a:pPr>
            <a:endParaRPr lang="ar-IQ" b="1" dirty="0"/>
          </a:p>
          <a:p>
            <a:pPr marL="0" indent="0" algn="just">
              <a:buNone/>
            </a:pPr>
            <a:r>
              <a:rPr lang="ar-IQ" b="1" dirty="0" err="1"/>
              <a:t>سۆزداری</a:t>
            </a:r>
            <a:r>
              <a:rPr lang="ar-IQ" b="1" dirty="0"/>
              <a:t> </a:t>
            </a:r>
            <a:r>
              <a:rPr lang="ar-IQ" b="1" dirty="0" err="1"/>
              <a:t>گشتیی</a:t>
            </a:r>
            <a:r>
              <a:rPr lang="ar-IQ" b="1" dirty="0"/>
              <a:t>، </a:t>
            </a:r>
            <a:r>
              <a:rPr lang="ar-IQ" b="1" dirty="0" err="1"/>
              <a:t>وەک</a:t>
            </a:r>
            <a:r>
              <a:rPr lang="ar-IQ" b="1" dirty="0"/>
              <a:t> ترس، </a:t>
            </a:r>
            <a:r>
              <a:rPr lang="ar-IQ" b="1" dirty="0" err="1"/>
              <a:t>دڵەڕاوکێ</a:t>
            </a:r>
            <a:r>
              <a:rPr lang="ar-IQ" b="1" dirty="0"/>
              <a:t>، </a:t>
            </a:r>
            <a:r>
              <a:rPr lang="ar-IQ" b="1" dirty="0" err="1"/>
              <a:t>شەڕانگێزی</a:t>
            </a:r>
            <a:r>
              <a:rPr lang="ar-IQ" b="1" dirty="0"/>
              <a:t>، و </a:t>
            </a:r>
            <a:r>
              <a:rPr lang="ar-IQ" b="1" dirty="0" err="1"/>
              <a:t>زەبر</a:t>
            </a:r>
            <a:r>
              <a:rPr lang="ar-IQ" b="1" dirty="0"/>
              <a:t> و </a:t>
            </a:r>
            <a:r>
              <a:rPr lang="ar-IQ" b="1" dirty="0" err="1"/>
              <a:t>زەنگی</a:t>
            </a:r>
            <a:r>
              <a:rPr lang="ar-IQ" b="1" dirty="0"/>
              <a:t> </a:t>
            </a:r>
            <a:r>
              <a:rPr lang="ar-IQ" b="1" dirty="0" err="1"/>
              <a:t>سۆزداری</a:t>
            </a:r>
            <a:r>
              <a:rPr lang="ar-IQ" b="1" dirty="0"/>
              <a:t> </a:t>
            </a:r>
            <a:r>
              <a:rPr lang="ar-IQ" b="1" dirty="0" err="1"/>
              <a:t>وەک</a:t>
            </a:r>
            <a:r>
              <a:rPr lang="ar-IQ" b="1" dirty="0"/>
              <a:t> </a:t>
            </a:r>
          </a:p>
          <a:p>
            <a:pPr marL="0" indent="0" algn="just">
              <a:buNone/>
            </a:pPr>
            <a:endParaRPr lang="ar-IQ" b="1" dirty="0"/>
          </a:p>
          <a:p>
            <a:pPr marL="0" indent="0" algn="just">
              <a:buNone/>
            </a:pPr>
            <a:r>
              <a:rPr lang="ar-IQ" b="1" dirty="0" err="1"/>
              <a:t>شکست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خۆشەویستی</a:t>
            </a:r>
            <a:r>
              <a:rPr lang="ar-IQ" b="1" dirty="0"/>
              <a:t> </a:t>
            </a:r>
            <a:r>
              <a:rPr lang="ar-IQ" b="1" dirty="0" err="1"/>
              <a:t>یان</a:t>
            </a:r>
            <a:r>
              <a:rPr lang="ar-IQ" b="1" dirty="0"/>
              <a:t> مردن، </a:t>
            </a:r>
            <a:r>
              <a:rPr lang="ar-IQ" b="1" dirty="0" err="1"/>
              <a:t>ئیرەیی</a:t>
            </a:r>
            <a:r>
              <a:rPr lang="ar-IQ" b="1" dirty="0"/>
              <a:t>، </a:t>
            </a:r>
            <a:r>
              <a:rPr lang="ar-IQ" b="1" dirty="0" err="1"/>
              <a:t>ئیرەیی</a:t>
            </a:r>
            <a:r>
              <a:rPr lang="ar-IQ" b="1" dirty="0"/>
              <a:t>، </a:t>
            </a:r>
            <a:r>
              <a:rPr lang="ar-IQ" b="1" dirty="0" err="1"/>
              <a:t>گەشبینی</a:t>
            </a:r>
            <a:r>
              <a:rPr lang="ar-IQ" b="1" dirty="0"/>
              <a:t>، و </a:t>
            </a:r>
            <a:r>
              <a:rPr lang="ar-IQ" b="1" dirty="0" err="1"/>
              <a:t>ڕەشبینی</a:t>
            </a:r>
            <a:r>
              <a:rPr lang="ar-IQ" b="1" dirty="0"/>
              <a:t> .</a:t>
            </a:r>
          </a:p>
          <a:p>
            <a:pPr marL="0" indent="0" algn="just">
              <a:buNone/>
            </a:pPr>
            <a:endParaRPr lang="ar-IQ" b="1" dirty="0"/>
          </a:p>
          <a:p>
            <a:pPr marL="0" indent="0" algn="just">
              <a:buNone/>
            </a:pPr>
            <a:r>
              <a:rPr lang="ar-IQ" b="1" dirty="0"/>
              <a:t> 8- داتا </a:t>
            </a:r>
            <a:r>
              <a:rPr lang="ar-IQ" b="1" dirty="0" err="1"/>
              <a:t>لەسەر</a:t>
            </a:r>
            <a:r>
              <a:rPr lang="ar-IQ" b="1" dirty="0"/>
              <a:t> </a:t>
            </a:r>
            <a:r>
              <a:rPr lang="ar-IQ" b="1" dirty="0" err="1"/>
              <a:t>ئەو</a:t>
            </a:r>
            <a:r>
              <a:rPr lang="ar-IQ" b="1" dirty="0"/>
              <a:t> </a:t>
            </a:r>
            <a:r>
              <a:rPr lang="ar-IQ" b="1" dirty="0" err="1"/>
              <a:t>گرفتانەی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نەخۆش</a:t>
            </a:r>
            <a:r>
              <a:rPr lang="ar-IQ" b="1" dirty="0"/>
              <a:t> </a:t>
            </a:r>
            <a:r>
              <a:rPr lang="ar-IQ" b="1" dirty="0" err="1"/>
              <a:t>بەدەستیەوە</a:t>
            </a:r>
            <a:r>
              <a:rPr lang="ar-IQ" b="1" dirty="0"/>
              <a:t> </a:t>
            </a:r>
            <a:r>
              <a:rPr lang="ar-IQ" b="1" dirty="0" err="1"/>
              <a:t>دەناڵێنێت</a:t>
            </a:r>
            <a:r>
              <a:rPr lang="ar-IQ" b="1" dirty="0"/>
              <a:t>، </a:t>
            </a:r>
            <a:r>
              <a:rPr lang="ar-IQ" b="1" dirty="0" err="1"/>
              <a:t>لەوانە</a:t>
            </a:r>
            <a:r>
              <a:rPr lang="ar-IQ" b="1" dirty="0"/>
              <a:t> </a:t>
            </a:r>
            <a:r>
              <a:rPr lang="ar-IQ" b="1" dirty="0" err="1"/>
              <a:t>دەستنیشانکردنی</a:t>
            </a:r>
            <a:r>
              <a:rPr lang="ar-IQ" b="1" dirty="0"/>
              <a:t> </a:t>
            </a:r>
          </a:p>
          <a:p>
            <a:pPr marL="0" indent="0" algn="just">
              <a:buNone/>
            </a:pPr>
            <a:endParaRPr lang="ar-IQ" b="1" dirty="0"/>
          </a:p>
          <a:p>
            <a:pPr marL="0" indent="0" algn="just">
              <a:buNone/>
            </a:pPr>
            <a:r>
              <a:rPr lang="ar-IQ" b="1" dirty="0" err="1"/>
              <a:t>کێشەکە</a:t>
            </a:r>
            <a:r>
              <a:rPr lang="ar-IQ" b="1" dirty="0"/>
              <a:t> </a:t>
            </a:r>
            <a:r>
              <a:rPr lang="ar-IQ" b="1" dirty="0" err="1"/>
              <a:t>یان</a:t>
            </a:r>
            <a:r>
              <a:rPr lang="ar-IQ" b="1" dirty="0"/>
              <a:t> </a:t>
            </a:r>
            <a:r>
              <a:rPr lang="ar-IQ" b="1" dirty="0" err="1"/>
              <a:t>نەخۆشییەکە</a:t>
            </a:r>
            <a:r>
              <a:rPr lang="ar-IQ" b="1" dirty="0"/>
              <a:t> و </a:t>
            </a:r>
            <a:r>
              <a:rPr lang="ar-IQ" b="1" dirty="0" err="1"/>
              <a:t>لێکۆڵینەوە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هۆکارەکانی</a:t>
            </a:r>
            <a:r>
              <a:rPr lang="ar-IQ" b="1" dirty="0"/>
              <a:t> و </a:t>
            </a:r>
            <a:r>
              <a:rPr lang="ar-IQ" b="1" dirty="0" err="1"/>
              <a:t>نیشانەکانی</a:t>
            </a:r>
            <a:r>
              <a:rPr lang="ar-IQ" b="1" dirty="0"/>
              <a:t> </a:t>
            </a:r>
            <a:r>
              <a:rPr lang="ar-IQ" b="1" dirty="0" err="1"/>
              <a:t>کێشەکە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6D3BE2-1238-7E9F-575F-6977AAB4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61BF8B-0AC2-28BE-FA19-21032917C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b="1" dirty="0"/>
              <a:t>9- </a:t>
            </a:r>
            <a:r>
              <a:rPr lang="ar-IQ" b="1" dirty="0" err="1"/>
              <a:t>داتای</a:t>
            </a:r>
            <a:r>
              <a:rPr lang="ar-IQ" b="1" dirty="0"/>
              <a:t> </a:t>
            </a:r>
            <a:r>
              <a:rPr lang="ar-IQ" b="1" dirty="0" err="1"/>
              <a:t>خێزان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لەسەر</a:t>
            </a:r>
            <a:r>
              <a:rPr lang="ar-IQ" b="1" dirty="0"/>
              <a:t> </a:t>
            </a:r>
            <a:r>
              <a:rPr lang="ar-IQ" b="1" dirty="0" err="1"/>
              <a:t>بارودۆخی</a:t>
            </a:r>
            <a:r>
              <a:rPr lang="ar-IQ" b="1" dirty="0"/>
              <a:t> </a:t>
            </a:r>
            <a:r>
              <a:rPr lang="ar-IQ" b="1" dirty="0" err="1"/>
              <a:t>ئابوری</a:t>
            </a:r>
            <a:r>
              <a:rPr lang="ar-IQ" b="1" dirty="0"/>
              <a:t> و </a:t>
            </a:r>
            <a:r>
              <a:rPr lang="ar-IQ" b="1" dirty="0" err="1"/>
              <a:t>کۆمەڵایەتی</a:t>
            </a:r>
            <a:r>
              <a:rPr lang="ar-IQ" b="1" dirty="0"/>
              <a:t> و </a:t>
            </a:r>
            <a:r>
              <a:rPr lang="ar-IQ" b="1" dirty="0" err="1"/>
              <a:t>تەندروستی</a:t>
            </a:r>
            <a:r>
              <a:rPr lang="ar-IQ" b="1" dirty="0"/>
              <a:t> </a:t>
            </a:r>
            <a:r>
              <a:rPr lang="ar-IQ" b="1" dirty="0" err="1"/>
              <a:t>خێزانی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گەمارۆدراو</a:t>
            </a:r>
            <a:r>
              <a:rPr lang="ar-IQ" b="1" dirty="0"/>
              <a:t> </a:t>
            </a:r>
            <a:r>
              <a:rPr lang="ar-IQ" b="1" dirty="0" err="1"/>
              <a:t>لەخۆدەگرێت</a:t>
            </a:r>
            <a:r>
              <a:rPr lang="ar-IQ" b="1" dirty="0"/>
              <a:t>.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10-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لەسەر</a:t>
            </a:r>
            <a:r>
              <a:rPr lang="ar-IQ" b="1" dirty="0"/>
              <a:t> </a:t>
            </a:r>
            <a:r>
              <a:rPr lang="ar-IQ" b="1" dirty="0" err="1"/>
              <a:t>مێژووی</a:t>
            </a:r>
            <a:r>
              <a:rPr lang="ar-IQ" b="1" dirty="0"/>
              <a:t> </a:t>
            </a:r>
            <a:r>
              <a:rPr lang="ar-IQ" b="1" dirty="0" err="1"/>
              <a:t>گەشەکردنی</a:t>
            </a:r>
            <a:r>
              <a:rPr lang="ar-IQ" b="1" dirty="0"/>
              <a:t> </a:t>
            </a:r>
            <a:r>
              <a:rPr lang="ar-IQ" b="1" dirty="0" err="1"/>
              <a:t>کەسی</a:t>
            </a:r>
            <a:r>
              <a:rPr lang="ar-IQ" b="1" dirty="0"/>
              <a:t> </a:t>
            </a:r>
            <a:r>
              <a:rPr lang="ar-IQ" b="1" dirty="0" err="1"/>
              <a:t>کەسی</a:t>
            </a:r>
            <a:r>
              <a:rPr lang="ar-IQ" b="1" dirty="0"/>
              <a:t> </a:t>
            </a:r>
            <a:r>
              <a:rPr lang="ar-IQ" b="1" dirty="0" err="1"/>
              <a:t>ڕاوێژکراو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سەرەتای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دووگیانیەوە</a:t>
            </a:r>
            <a:r>
              <a:rPr lang="ar-IQ" b="1" dirty="0"/>
              <a:t> تا </a:t>
            </a:r>
            <a:r>
              <a:rPr lang="ar-IQ" b="1" dirty="0" err="1"/>
              <a:t>دۆخی</a:t>
            </a:r>
            <a:r>
              <a:rPr lang="ar-IQ" b="1" dirty="0"/>
              <a:t> </a:t>
            </a:r>
            <a:r>
              <a:rPr lang="ar-IQ" b="1" dirty="0" err="1"/>
              <a:t>ئێستای</a:t>
            </a:r>
            <a:r>
              <a:rPr lang="ar-IQ" b="1" dirty="0"/>
              <a:t>، </a:t>
            </a:r>
            <a:r>
              <a:rPr lang="ar-IQ" b="1" dirty="0" err="1"/>
              <a:t>لەوانەش</a:t>
            </a:r>
            <a:r>
              <a:rPr lang="ar-IQ" b="1" dirty="0"/>
              <a:t> </a:t>
            </a:r>
            <a:r>
              <a:rPr lang="ar-IQ" b="1" dirty="0" err="1"/>
              <a:t>جۆری</a:t>
            </a:r>
            <a:r>
              <a:rPr lang="ar-IQ" b="1" dirty="0"/>
              <a:t> </a:t>
            </a:r>
            <a:r>
              <a:rPr lang="ar-IQ" b="1" dirty="0" err="1"/>
              <a:t>منداڵبوون</a:t>
            </a:r>
            <a:r>
              <a:rPr lang="ar-IQ" b="1" dirty="0"/>
              <a:t> و </a:t>
            </a:r>
            <a:r>
              <a:rPr lang="ar-IQ" b="1" dirty="0" err="1"/>
              <a:t>گرنگترین</a:t>
            </a:r>
            <a:r>
              <a:rPr lang="ar-IQ" b="1" dirty="0"/>
              <a:t> </a:t>
            </a:r>
            <a:r>
              <a:rPr lang="ar-IQ" b="1" dirty="0" err="1"/>
              <a:t>بێزارییەکان</a:t>
            </a:r>
            <a:r>
              <a:rPr lang="ar-IQ" b="1" dirty="0"/>
              <a:t>،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هەروەها</a:t>
            </a:r>
            <a:r>
              <a:rPr lang="ar-IQ" b="1" dirty="0"/>
              <a:t> </a:t>
            </a:r>
            <a:r>
              <a:rPr lang="ar-IQ" b="1" dirty="0" err="1"/>
              <a:t>ڕادەی</a:t>
            </a:r>
            <a:r>
              <a:rPr lang="ar-IQ" b="1" dirty="0"/>
              <a:t> </a:t>
            </a:r>
            <a:r>
              <a:rPr lang="ar-IQ" b="1" dirty="0" err="1"/>
              <a:t>توانای</a:t>
            </a:r>
            <a:r>
              <a:rPr lang="ar-IQ" b="1" dirty="0"/>
              <a:t> </a:t>
            </a:r>
            <a:r>
              <a:rPr lang="ar-IQ" b="1" dirty="0" err="1"/>
              <a:t>گەیشتن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داواکارییەکانی</a:t>
            </a:r>
            <a:r>
              <a:rPr lang="ar-IQ" b="1" dirty="0"/>
              <a:t> </a:t>
            </a:r>
            <a:r>
              <a:rPr lang="ar-IQ" b="1" dirty="0" err="1"/>
              <a:t>گەشەکردن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E3A148-485C-4450-5D00-D7E6D72A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611131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17D8250-DE91-BBD4-7600-5CBEEE46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5" y="535578"/>
            <a:ext cx="5655860" cy="19986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0EF799E-E363-B336-6558-E122A5C6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365125"/>
            <a:ext cx="3762103" cy="216907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25152AC2-3C99-9717-DBB2-C7C178C8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C7AA79-AD36-8449-6C09-10DD8FDA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b="1" dirty="0"/>
              <a:t>11-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دەربارەی</a:t>
            </a:r>
            <a:r>
              <a:rPr lang="ar-IQ" b="1" dirty="0"/>
              <a:t> </a:t>
            </a:r>
            <a:r>
              <a:rPr lang="ar-IQ" b="1" dirty="0" err="1"/>
              <a:t>مێژووی</a:t>
            </a:r>
            <a:r>
              <a:rPr lang="ar-IQ" b="1" dirty="0"/>
              <a:t> </a:t>
            </a:r>
            <a:r>
              <a:rPr lang="ar-IQ" b="1" dirty="0" err="1"/>
              <a:t>خوێندنی</a:t>
            </a:r>
            <a:r>
              <a:rPr lang="ar-IQ" b="1" dirty="0"/>
              <a:t> </a:t>
            </a:r>
            <a:r>
              <a:rPr lang="ar-IQ" b="1" dirty="0" err="1"/>
              <a:t>خوێندکار</a:t>
            </a:r>
            <a:r>
              <a:rPr lang="ar-IQ" b="1" dirty="0"/>
              <a:t>، </a:t>
            </a:r>
            <a:r>
              <a:rPr lang="ar-IQ" b="1" dirty="0" err="1"/>
              <a:t>لەوانەش</a:t>
            </a:r>
            <a:r>
              <a:rPr lang="ar-IQ" b="1" dirty="0"/>
              <a:t> </a:t>
            </a:r>
            <a:r>
              <a:rPr lang="ar-IQ" b="1" dirty="0" err="1"/>
              <a:t>هەڵوێستەکانی</a:t>
            </a:r>
            <a:r>
              <a:rPr lang="ar-IQ" b="1" dirty="0"/>
              <a:t> </a:t>
            </a:r>
            <a:r>
              <a:rPr lang="ar-IQ" b="1" dirty="0" err="1"/>
              <a:t>بەرامبەر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قوتابخانە</a:t>
            </a:r>
            <a:r>
              <a:rPr lang="ar-IQ" b="1" dirty="0"/>
              <a:t>، </a:t>
            </a:r>
            <a:r>
              <a:rPr lang="ar-IQ" b="1" dirty="0" err="1"/>
              <a:t>پەرەسەندنی</a:t>
            </a:r>
            <a:r>
              <a:rPr lang="ar-IQ" b="1" dirty="0"/>
              <a:t> </a:t>
            </a:r>
            <a:r>
              <a:rPr lang="ar-IQ" b="1" dirty="0" err="1"/>
              <a:t>ئەم</a:t>
            </a:r>
            <a:r>
              <a:rPr lang="ar-IQ" b="1" dirty="0"/>
              <a:t> </a:t>
            </a:r>
            <a:r>
              <a:rPr lang="ar-IQ" b="1" dirty="0" err="1"/>
              <a:t>هەڵوێستە</a:t>
            </a:r>
            <a:r>
              <a:rPr lang="ar-IQ" b="1" dirty="0"/>
              <a:t>، و </a:t>
            </a:r>
            <a:r>
              <a:rPr lang="ar-IQ" b="1" dirty="0" err="1"/>
              <a:t>ئەو</a:t>
            </a:r>
            <a:r>
              <a:rPr lang="ar-IQ" b="1" dirty="0"/>
              <a:t> </a:t>
            </a:r>
            <a:r>
              <a:rPr lang="ar-IQ" b="1" dirty="0" err="1"/>
              <a:t>ئاستەنگییە</a:t>
            </a:r>
            <a:r>
              <a:rPr lang="ar-IQ" b="1" dirty="0"/>
              <a:t> </a:t>
            </a:r>
            <a:r>
              <a:rPr lang="ar-IQ" b="1" dirty="0" err="1"/>
              <a:t>پەروەردەییانەی</a:t>
            </a:r>
            <a:r>
              <a:rPr lang="ar-IQ" b="1" dirty="0"/>
              <a:t> </a:t>
            </a:r>
            <a:r>
              <a:rPr lang="ar-IQ" b="1" dirty="0" err="1"/>
              <a:t>ڕووبەڕووی</a:t>
            </a:r>
            <a:r>
              <a:rPr lang="ar-IQ" b="1" dirty="0"/>
              <a:t> </a:t>
            </a:r>
            <a:r>
              <a:rPr lang="ar-IQ" b="1" dirty="0" err="1"/>
              <a:t>بووەتەوە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8778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A2B938-AD74-90C9-19B4-C239568F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3200" dirty="0">
                <a:solidFill>
                  <a:srgbClr val="FF0000"/>
                </a:solidFill>
              </a:rPr>
              <a:t>12- </a:t>
            </a:r>
            <a:r>
              <a:rPr lang="ar-IQ" sz="3200" dirty="0" err="1">
                <a:solidFill>
                  <a:srgbClr val="FF0000"/>
                </a:solidFill>
              </a:rPr>
              <a:t>ئامراز</a:t>
            </a:r>
            <a:r>
              <a:rPr lang="ar-IQ" sz="3200" dirty="0">
                <a:solidFill>
                  <a:srgbClr val="FF0000"/>
                </a:solidFill>
              </a:rPr>
              <a:t> و </a:t>
            </a:r>
            <a:r>
              <a:rPr lang="ar-IQ" sz="3200" dirty="0" err="1">
                <a:solidFill>
                  <a:srgbClr val="FF0000"/>
                </a:solidFill>
              </a:rPr>
              <a:t>ئامرازەکانی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ڕێنمایی</a:t>
            </a:r>
            <a:r>
              <a:rPr lang="ar-IQ" sz="3200" dirty="0">
                <a:solidFill>
                  <a:srgbClr val="FF0000"/>
                </a:solidFill>
              </a:rPr>
              <a:t>: </a:t>
            </a:r>
            <a:r>
              <a:rPr lang="ar-IQ" sz="3200" dirty="0" err="1">
                <a:solidFill>
                  <a:srgbClr val="FF0000"/>
                </a:solidFill>
              </a:rPr>
              <a:t>ئامرازەکانی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کۆکردنەوەی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زانیاری</a:t>
            </a:r>
            <a:r>
              <a:rPr lang="ar-IQ" sz="3200" dirty="0">
                <a:solidFill>
                  <a:srgbClr val="FF0000"/>
                </a:solidFill>
              </a:rPr>
              <a:t>: (</a:t>
            </a:r>
            <a:r>
              <a:rPr lang="ar-IQ" sz="3200" dirty="0" err="1">
                <a:solidFill>
                  <a:srgbClr val="FF0000"/>
                </a:solidFill>
              </a:rPr>
              <a:t>پێویستە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تەنها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بە</a:t>
            </a:r>
            <a:br>
              <a:rPr lang="ar-IQ" sz="3200" dirty="0">
                <a:solidFill>
                  <a:srgbClr val="FF0000"/>
                </a:solidFill>
              </a:rPr>
            </a:b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ڕوونکردنەوەی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تۆماری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کەڵەکەبوو</a:t>
            </a:r>
            <a:r>
              <a:rPr lang="ar-IQ" sz="3200" dirty="0">
                <a:solidFill>
                  <a:srgbClr val="FF0000"/>
                </a:solidFill>
              </a:rPr>
              <a:t> </a:t>
            </a:r>
            <a:r>
              <a:rPr lang="ar-IQ" sz="3200" dirty="0" err="1">
                <a:solidFill>
                  <a:srgbClr val="FF0000"/>
                </a:solidFill>
              </a:rPr>
              <a:t>بیانژمێردرێت</a:t>
            </a:r>
            <a:r>
              <a:rPr lang="ar-IQ" sz="3200" dirty="0">
                <a:solidFill>
                  <a:srgbClr val="FF0000"/>
                </a:solidFill>
              </a:rPr>
              <a:t>) -29</a:t>
            </a:r>
            <a:br>
              <a:rPr lang="ar-IQ" sz="3200" dirty="0">
                <a:solidFill>
                  <a:srgbClr val="FF0000"/>
                </a:solidFill>
              </a:rPr>
            </a:b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AB197F-5A5A-9F2F-A9CC-9A7160EA5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b="1" dirty="0"/>
              <a:t>1- </a:t>
            </a:r>
            <a:r>
              <a:rPr lang="ar-IQ" b="1" dirty="0" err="1"/>
              <a:t>تۆماری</a:t>
            </a:r>
            <a:r>
              <a:rPr lang="ar-IQ" b="1" dirty="0"/>
              <a:t> </a:t>
            </a:r>
            <a:r>
              <a:rPr lang="ar-IQ" b="1" dirty="0" err="1"/>
              <a:t>کەڵەکەبوو</a:t>
            </a:r>
            <a:r>
              <a:rPr lang="ar-IQ" b="1" dirty="0"/>
              <a:t>: </a:t>
            </a:r>
            <a:r>
              <a:rPr lang="ar-IQ" b="1" dirty="0" err="1"/>
              <a:t>تۆماری</a:t>
            </a:r>
            <a:r>
              <a:rPr lang="ar-IQ" b="1" dirty="0"/>
              <a:t> </a:t>
            </a:r>
            <a:r>
              <a:rPr lang="ar-IQ" b="1" dirty="0" err="1"/>
              <a:t>کەڵەکەبوو</a:t>
            </a:r>
            <a:r>
              <a:rPr lang="ar-IQ" b="1" dirty="0"/>
              <a:t> </a:t>
            </a:r>
            <a:r>
              <a:rPr lang="ar-IQ" b="1" dirty="0" err="1"/>
              <a:t>دوو</a:t>
            </a:r>
            <a:r>
              <a:rPr lang="ar-IQ" b="1" dirty="0"/>
              <a:t> </a:t>
            </a:r>
            <a:r>
              <a:rPr lang="ar-IQ" b="1" dirty="0" err="1"/>
              <a:t>جۆر</a:t>
            </a:r>
            <a:r>
              <a:rPr lang="ar-IQ" b="1" dirty="0"/>
              <a:t> </a:t>
            </a:r>
            <a:r>
              <a:rPr lang="ar-IQ" b="1" dirty="0" err="1"/>
              <a:t>هەیە</a:t>
            </a:r>
            <a:r>
              <a:rPr lang="ar-IQ" b="1" dirty="0"/>
              <a:t>:</a:t>
            </a:r>
          </a:p>
          <a:p>
            <a:pPr marL="0" indent="0">
              <a:buNone/>
            </a:pPr>
            <a:r>
              <a:rPr lang="ar-IQ" b="1" dirty="0"/>
              <a:t> </a:t>
            </a:r>
          </a:p>
          <a:p>
            <a:pPr marL="0" indent="0">
              <a:buNone/>
            </a:pPr>
            <a:r>
              <a:rPr lang="ar-IQ" b="1" dirty="0" err="1"/>
              <a:t>تۆماری</a:t>
            </a:r>
            <a:r>
              <a:rPr lang="ar-IQ" b="1" dirty="0"/>
              <a:t> </a:t>
            </a:r>
            <a:r>
              <a:rPr lang="ar-IQ" b="1" dirty="0" err="1"/>
              <a:t>کەڵەکەبووی</a:t>
            </a:r>
            <a:r>
              <a:rPr lang="ar-IQ" b="1" dirty="0"/>
              <a:t> </a:t>
            </a:r>
            <a:r>
              <a:rPr lang="ar-IQ" b="1" dirty="0" err="1"/>
              <a:t>یەک</a:t>
            </a:r>
            <a:r>
              <a:rPr lang="ar-IQ" b="1" dirty="0"/>
              <a:t> </a:t>
            </a:r>
            <a:r>
              <a:rPr lang="ar-IQ" b="1" dirty="0" err="1"/>
              <a:t>لاپەڕەیی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</a:t>
            </a:r>
            <a:r>
              <a:rPr lang="ar-IQ" b="1" dirty="0" err="1"/>
              <a:t>تۆماری</a:t>
            </a:r>
            <a:r>
              <a:rPr lang="ar-IQ" b="1" dirty="0"/>
              <a:t> </a:t>
            </a:r>
            <a:r>
              <a:rPr lang="ar-IQ" b="1" dirty="0" err="1"/>
              <a:t>کەڵەکەبووی</a:t>
            </a:r>
            <a:r>
              <a:rPr lang="ar-IQ" b="1" dirty="0"/>
              <a:t> </a:t>
            </a:r>
            <a:r>
              <a:rPr lang="ar-IQ" b="1" dirty="0" err="1"/>
              <a:t>فرە</a:t>
            </a:r>
            <a:r>
              <a:rPr lang="ar-IQ" b="1" dirty="0"/>
              <a:t> </a:t>
            </a:r>
            <a:r>
              <a:rPr lang="ar-IQ" b="1" dirty="0" err="1"/>
              <a:t>لاپەڕەیی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9B60CC7-12A7-72A0-D256-9CCE1AA9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8251"/>
            <a:ext cx="6233244" cy="38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D131A-E91A-64BF-1F92-85FE4C69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u="sng" dirty="0">
                <a:solidFill>
                  <a:srgbClr val="FF0000"/>
                </a:solidFill>
              </a:rPr>
              <a:t>2- </a:t>
            </a:r>
            <a:r>
              <a:rPr lang="ar-IQ" u="sng" dirty="0" err="1">
                <a:solidFill>
                  <a:srgbClr val="FF0000"/>
                </a:solidFill>
              </a:rPr>
              <a:t>توێژینەوەی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کەیس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هەندێک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مەرج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هەیە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دەبێت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توێژینەوەی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کەیسدا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ڕەچاو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بکرێن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لەوانە</a:t>
            </a:r>
            <a:r>
              <a:rPr lang="ar-IQ" u="sng" dirty="0">
                <a:solidFill>
                  <a:srgbClr val="FF0000"/>
                </a:solidFill>
              </a:rPr>
              <a:t>:.</a:t>
            </a:r>
            <a:br>
              <a:rPr lang="ar-IQ" u="sng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C54130-E293-0CF2-710F-163C9EE0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1Minus"/>
            </a:pPr>
            <a:r>
              <a:rPr lang="ar-IQ" b="1" dirty="0" err="1"/>
              <a:t>وردبینی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لێکۆڵینەوە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ب- </a:t>
            </a:r>
            <a:r>
              <a:rPr lang="ar-IQ" b="1" dirty="0" err="1"/>
              <a:t>ڕێکخستن</a:t>
            </a:r>
            <a:r>
              <a:rPr lang="ar-IQ" b="1" dirty="0"/>
              <a:t> و </a:t>
            </a:r>
            <a:r>
              <a:rPr lang="ar-IQ" b="1" dirty="0" err="1"/>
              <a:t>ڕێکوپێکی</a:t>
            </a:r>
            <a:r>
              <a:rPr lang="ar-IQ" b="1" dirty="0"/>
              <a:t> و </a:t>
            </a:r>
            <a:r>
              <a:rPr lang="ar-IQ" b="1" dirty="0" err="1"/>
              <a:t>ڕوونی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ج- </a:t>
            </a:r>
            <a:r>
              <a:rPr lang="ar-IQ" b="1" dirty="0" err="1"/>
              <a:t>میانڕەوی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پێشکەشکردنی</a:t>
            </a:r>
            <a:r>
              <a:rPr lang="ar-IQ" b="1" dirty="0"/>
              <a:t> </a:t>
            </a:r>
            <a:r>
              <a:rPr lang="ar-IQ" b="1" dirty="0" err="1"/>
              <a:t>زانیاریدا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د- </a:t>
            </a:r>
            <a:r>
              <a:rPr lang="ar-IQ" b="1" dirty="0" err="1"/>
              <a:t>پێویستی</a:t>
            </a:r>
            <a:r>
              <a:rPr lang="ar-IQ" b="1" dirty="0"/>
              <a:t> </a:t>
            </a:r>
            <a:r>
              <a:rPr lang="ar-IQ" b="1" dirty="0" err="1"/>
              <a:t>تۆمارکردنی</a:t>
            </a:r>
            <a:r>
              <a:rPr lang="ar-IQ" b="1" dirty="0"/>
              <a:t> </a:t>
            </a:r>
            <a:r>
              <a:rPr lang="ar-IQ" b="1" dirty="0" err="1"/>
              <a:t>هەموو</a:t>
            </a:r>
            <a:r>
              <a:rPr lang="ar-IQ" b="1" dirty="0"/>
              <a:t> </a:t>
            </a:r>
            <a:r>
              <a:rPr lang="ar-IQ" b="1" dirty="0" err="1"/>
              <a:t>زانیاریەکان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ترسی</a:t>
            </a:r>
            <a:r>
              <a:rPr lang="ar-IQ" b="1" dirty="0"/>
              <a:t> </a:t>
            </a:r>
            <a:r>
              <a:rPr lang="ar-IQ" b="1" dirty="0" err="1"/>
              <a:t>لەبیرکردنی</a:t>
            </a:r>
            <a:r>
              <a:rPr lang="ar-IQ" b="1" dirty="0"/>
              <a:t> </a:t>
            </a:r>
            <a:r>
              <a:rPr lang="ar-IQ" b="1" dirty="0" err="1"/>
              <a:t>بەشێکیان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و - </a:t>
            </a:r>
            <a:r>
              <a:rPr lang="ar-IQ" b="1" dirty="0" err="1"/>
              <a:t>پاشەکەوتکردنی</a:t>
            </a:r>
            <a:r>
              <a:rPr lang="ar-IQ" b="1" dirty="0"/>
              <a:t> </a:t>
            </a:r>
            <a:r>
              <a:rPr lang="ar-IQ" b="1" dirty="0" err="1"/>
              <a:t>هەوڵ</a:t>
            </a:r>
            <a:r>
              <a:rPr lang="ar-IQ" b="1" dirty="0"/>
              <a:t> و </a:t>
            </a:r>
            <a:r>
              <a:rPr lang="ar-IQ" b="1" dirty="0" err="1"/>
              <a:t>پەیڕەوکردنی</a:t>
            </a:r>
            <a:r>
              <a:rPr lang="ar-IQ" b="1" dirty="0"/>
              <a:t> </a:t>
            </a:r>
            <a:r>
              <a:rPr lang="ar-IQ" b="1" dirty="0" err="1"/>
              <a:t>شێوازەکان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گەیشتن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ئامانجەکە</a:t>
            </a:r>
            <a:r>
              <a:rPr lang="ar-IQ" b="1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DE8819-54AF-C92C-E42D-C40F28F7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1690688"/>
            <a:ext cx="5081451" cy="23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EC618E-12C4-4220-2B0A-F65BF928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0" y="365125"/>
            <a:ext cx="3579221" cy="4977584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2D6ED043-6BF3-C641-A02D-09C091A3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C68FC8-3ABB-FCD4-59A9-276FECA48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b="1" dirty="0"/>
              <a:t>3- </a:t>
            </a:r>
            <a:r>
              <a:rPr lang="ar-IQ" b="1" u="sng" dirty="0" err="1">
                <a:solidFill>
                  <a:srgbClr val="FF0000"/>
                </a:solidFill>
              </a:rPr>
              <a:t>چاوپێکەوتن</a:t>
            </a:r>
            <a:r>
              <a:rPr lang="ar-IQ" b="1" u="sng" dirty="0">
                <a:solidFill>
                  <a:srgbClr val="FF0000"/>
                </a:solidFill>
              </a:rPr>
              <a:t>: </a:t>
            </a:r>
            <a:r>
              <a:rPr lang="ar-IQ" b="1" u="sng" dirty="0" err="1">
                <a:solidFill>
                  <a:srgbClr val="FF0000"/>
                </a:solidFill>
              </a:rPr>
              <a:t>ئامانجی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چاوپێکەوتنەکە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ئەوەیە</a:t>
            </a:r>
            <a:r>
              <a:rPr lang="ar-IQ" b="1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ar-IQ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b="1" dirty="0"/>
              <a:t>- </a:t>
            </a:r>
            <a:r>
              <a:rPr lang="ar-IQ" b="1" dirty="0" err="1"/>
              <a:t>دامەزراندنی</a:t>
            </a:r>
            <a:r>
              <a:rPr lang="ar-IQ" b="1" dirty="0"/>
              <a:t> </a:t>
            </a:r>
            <a:r>
              <a:rPr lang="ar-IQ" b="1" dirty="0" err="1"/>
              <a:t>پەیوەندی</a:t>
            </a:r>
            <a:r>
              <a:rPr lang="ar-IQ" b="1" dirty="0"/>
              <a:t> </a:t>
            </a:r>
            <a:r>
              <a:rPr lang="ar-IQ" b="1" dirty="0" err="1"/>
              <a:t>پیشەیی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نێوان</a:t>
            </a:r>
            <a:r>
              <a:rPr lang="ar-IQ" b="1" dirty="0"/>
              <a:t> </a:t>
            </a:r>
            <a:r>
              <a:rPr lang="ar-IQ" b="1" dirty="0" err="1"/>
              <a:t>ڕاهێنەر</a:t>
            </a:r>
            <a:r>
              <a:rPr lang="ar-IQ" b="1" dirty="0"/>
              <a:t> و </a:t>
            </a:r>
            <a:r>
              <a:rPr lang="ar-IQ" b="1" dirty="0" err="1"/>
              <a:t>ڕاهێنەر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- </a:t>
            </a:r>
            <a:r>
              <a:rPr lang="ar-IQ" b="1" dirty="0" err="1"/>
              <a:t>کۆکردنەوە</a:t>
            </a:r>
            <a:r>
              <a:rPr lang="ar-IQ" b="1" dirty="0"/>
              <a:t> و </a:t>
            </a:r>
            <a:r>
              <a:rPr lang="ar-IQ" b="1" dirty="0" err="1"/>
              <a:t>فراوانکردنی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 و داتا.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- </a:t>
            </a:r>
            <a:r>
              <a:rPr lang="ar-IQ" b="1" dirty="0" err="1"/>
              <a:t>یارمەتیدانی</a:t>
            </a:r>
            <a:r>
              <a:rPr lang="ar-IQ" b="1" dirty="0"/>
              <a:t> </a:t>
            </a:r>
            <a:r>
              <a:rPr lang="ar-IQ" b="1" dirty="0" err="1"/>
              <a:t>ڕێبەر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دەربڕین</a:t>
            </a:r>
            <a:r>
              <a:rPr lang="ar-IQ" b="1" dirty="0"/>
              <a:t>.</a:t>
            </a:r>
          </a:p>
          <a:p>
            <a:pPr marL="0" indent="0">
              <a:buNone/>
            </a:pPr>
            <a:r>
              <a:rPr lang="ar-IQ" b="1" dirty="0"/>
              <a:t> </a:t>
            </a:r>
          </a:p>
          <a:p>
            <a:pPr marL="0" indent="0">
              <a:buNone/>
            </a:pPr>
            <a:r>
              <a:rPr lang="ar-IQ" b="1" dirty="0"/>
              <a:t>-</a:t>
            </a:r>
            <a:r>
              <a:rPr lang="ar-IQ" b="1" dirty="0" err="1"/>
              <a:t>ئەو</a:t>
            </a:r>
            <a:r>
              <a:rPr lang="ar-IQ" b="1" dirty="0"/>
              <a:t> </a:t>
            </a:r>
            <a:r>
              <a:rPr lang="ar-IQ" b="1" dirty="0" err="1"/>
              <a:t>زانیاریانە</a:t>
            </a:r>
            <a:r>
              <a:rPr lang="ar-IQ" b="1" dirty="0"/>
              <a:t> </a:t>
            </a:r>
            <a:r>
              <a:rPr lang="ar-IQ" b="1" dirty="0" err="1"/>
              <a:t>قبوڵ</a:t>
            </a:r>
            <a:r>
              <a:rPr lang="ar-IQ" b="1" dirty="0"/>
              <a:t> </a:t>
            </a:r>
            <a:r>
              <a:rPr lang="ar-IQ" b="1" dirty="0" err="1"/>
              <a:t>بکە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یارمەتی</a:t>
            </a:r>
            <a:r>
              <a:rPr lang="ar-IQ" b="1" dirty="0"/>
              <a:t> </a:t>
            </a:r>
            <a:r>
              <a:rPr lang="ar-IQ" b="1" dirty="0" err="1"/>
              <a:t>ڕێبەرەکە</a:t>
            </a:r>
            <a:r>
              <a:rPr lang="ar-IQ" b="1" dirty="0"/>
              <a:t> </a:t>
            </a:r>
            <a:r>
              <a:rPr lang="ar-IQ" b="1" dirty="0" err="1"/>
              <a:t>دەدات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چارەسەرکردنی</a:t>
            </a:r>
            <a:r>
              <a:rPr lang="ar-IQ" b="1" dirty="0"/>
              <a:t> </a:t>
            </a:r>
            <a:r>
              <a:rPr lang="ar-IQ" b="1" dirty="0" err="1"/>
              <a:t>کێشەکە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8098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F577F-D238-623B-EBD0-465EE75D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>
                <a:solidFill>
                  <a:srgbClr val="FF0000"/>
                </a:solidFill>
              </a:rPr>
              <a:t>-</a:t>
            </a:r>
            <a:r>
              <a:rPr lang="ar-IQ" u="sng" dirty="0" err="1">
                <a:solidFill>
                  <a:srgbClr val="FF0000"/>
                </a:solidFill>
              </a:rPr>
              <a:t>جۆرەکانی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چاوپێکەوتن</a:t>
            </a:r>
            <a:r>
              <a:rPr lang="ar-IQ" u="sng" dirty="0">
                <a:solidFill>
                  <a:srgbClr val="FF0000"/>
                </a:solidFill>
              </a:rPr>
              <a:t>: -30</a:t>
            </a:r>
            <a:br>
              <a:rPr lang="ar-IQ" u="sng" dirty="0">
                <a:solidFill>
                  <a:srgbClr val="FF0000"/>
                </a:solidFill>
              </a:rPr>
            </a:br>
            <a:endParaRPr lang="ar-IQ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BE89BE-A845-6032-1080-F6B622CA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b="1" dirty="0"/>
              <a:t>1- </a:t>
            </a:r>
            <a:r>
              <a:rPr lang="ar-IQ" b="1" dirty="0" err="1"/>
              <a:t>چاوپێکەوتنی</a:t>
            </a:r>
            <a:r>
              <a:rPr lang="ar-IQ" b="1" dirty="0"/>
              <a:t> </a:t>
            </a:r>
            <a:r>
              <a:rPr lang="ar-IQ" b="1" dirty="0" err="1"/>
              <a:t>سەرەتایی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2-کورتی </a:t>
            </a:r>
            <a:r>
              <a:rPr lang="ar-IQ" b="1" dirty="0" err="1"/>
              <a:t>چاوپێکەوتنەکە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3-چاوپێکەوتنی </a:t>
            </a:r>
            <a:r>
              <a:rPr lang="ar-IQ" b="1" dirty="0" err="1"/>
              <a:t>تاکەکەسی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4-چاوپێکەوتنی </a:t>
            </a:r>
            <a:r>
              <a:rPr lang="ar-IQ" b="1" dirty="0" err="1"/>
              <a:t>گروپی</a:t>
            </a:r>
            <a:r>
              <a:rPr lang="ar-IQ" b="1" dirty="0"/>
              <a:t> </a:t>
            </a:r>
            <a:r>
              <a:rPr lang="ar-IQ" b="1" dirty="0" err="1"/>
              <a:t>سنووردار</a:t>
            </a:r>
            <a:r>
              <a:rPr lang="ar-IQ" b="1" dirty="0"/>
              <a:t> (</a:t>
            </a:r>
            <a:r>
              <a:rPr lang="ar-IQ" b="1" dirty="0" err="1"/>
              <a:t>کۆدکراوە</a:t>
            </a:r>
            <a:r>
              <a:rPr lang="ar-IQ" b="1" dirty="0"/>
              <a:t>).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5-چاوپێکەوتنی </a:t>
            </a:r>
            <a:r>
              <a:rPr lang="ar-IQ" b="1" dirty="0" err="1"/>
              <a:t>ڕەها</a:t>
            </a:r>
            <a:r>
              <a:rPr lang="ar-IQ" b="1" dirty="0"/>
              <a:t> (</a:t>
            </a:r>
            <a:r>
              <a:rPr lang="ar-IQ" b="1" dirty="0" err="1"/>
              <a:t>بەخۆڕایی</a:t>
            </a:r>
            <a:r>
              <a:rPr lang="ar-IQ" b="1" dirty="0"/>
              <a:t>).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930A3C-F824-F0FE-4C6A-13EDE13A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9" y="1397726"/>
            <a:ext cx="6531428" cy="34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5E8EF0-447F-524A-4159-D88B9379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u="sng" dirty="0">
                <a:solidFill>
                  <a:srgbClr val="FF0000"/>
                </a:solidFill>
              </a:rPr>
              <a:t> 3- </a:t>
            </a:r>
            <a:r>
              <a:rPr lang="ar-IQ" b="1" u="sng" dirty="0" err="1">
                <a:solidFill>
                  <a:srgbClr val="FF0000"/>
                </a:solidFill>
              </a:rPr>
              <a:t>تیۆری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تیۆری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عەقڵانی</a:t>
            </a:r>
            <a:r>
              <a:rPr lang="ar-IQ" b="1" u="sng" dirty="0">
                <a:solidFill>
                  <a:srgbClr val="FF0000"/>
                </a:solidFill>
              </a:rPr>
              <a:t>: - 26</a:t>
            </a:r>
            <a:br>
              <a:rPr lang="ar-IQ" b="1" u="sng" dirty="0">
                <a:solidFill>
                  <a:srgbClr val="FF0000"/>
                </a:solidFill>
              </a:rPr>
            </a:br>
            <a:endParaRPr lang="ar-IQ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58464B-EB92-623F-0246-DA5974C1D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b="1" dirty="0" err="1"/>
              <a:t>کۆمەڵێک</a:t>
            </a:r>
            <a:r>
              <a:rPr lang="ar-IQ" b="1" dirty="0"/>
              <a:t> </a:t>
            </a:r>
            <a:r>
              <a:rPr lang="ar-IQ" b="1" dirty="0" err="1"/>
              <a:t>بۆچوونە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دەبینن</a:t>
            </a:r>
            <a:r>
              <a:rPr lang="ar-IQ" b="1" dirty="0"/>
              <a:t> </a:t>
            </a:r>
            <a:r>
              <a:rPr lang="ar-IQ" b="1" dirty="0" err="1"/>
              <a:t>دونیا</a:t>
            </a:r>
            <a:r>
              <a:rPr lang="ar-IQ" b="1" dirty="0"/>
              <a:t> </a:t>
            </a:r>
            <a:r>
              <a:rPr lang="ar-IQ" b="1" dirty="0" err="1"/>
              <a:t>بەشێوەیەکی</a:t>
            </a:r>
            <a:r>
              <a:rPr lang="ar-IQ" b="1" dirty="0"/>
              <a:t> </a:t>
            </a:r>
            <a:r>
              <a:rPr lang="ar-IQ" b="1" dirty="0" err="1"/>
              <a:t>بابەتیانە</a:t>
            </a:r>
            <a:r>
              <a:rPr lang="ar-IQ" b="1" dirty="0"/>
              <a:t> </a:t>
            </a:r>
            <a:r>
              <a:rPr lang="ar-IQ" b="1" dirty="0" err="1"/>
              <a:t>لەگەڵ</a:t>
            </a:r>
            <a:r>
              <a:rPr lang="ar-IQ" b="1" dirty="0"/>
              <a:t> </a:t>
            </a:r>
            <a:r>
              <a:rPr lang="ar-IQ" b="1" dirty="0" err="1"/>
              <a:t>کاری</a:t>
            </a:r>
            <a:r>
              <a:rPr lang="ar-IQ" b="1" dirty="0"/>
              <a:t> </a:t>
            </a:r>
            <a:r>
              <a:rPr lang="ar-IQ" b="1" dirty="0" err="1"/>
              <a:t>عەقڵی</a:t>
            </a:r>
            <a:r>
              <a:rPr lang="ar-IQ" b="1" dirty="0"/>
              <a:t> </a:t>
            </a:r>
            <a:r>
              <a:rPr lang="ar-IQ" b="1" dirty="0" err="1"/>
              <a:t>بیرمەنددا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بەرەوپێش</a:t>
            </a:r>
            <a:r>
              <a:rPr lang="ar-IQ" b="1" dirty="0"/>
              <a:t> </a:t>
            </a:r>
            <a:r>
              <a:rPr lang="ar-IQ" b="1" dirty="0" err="1"/>
              <a:t>دەچێت</a:t>
            </a:r>
            <a:r>
              <a:rPr lang="ar-IQ" b="1" dirty="0"/>
              <a:t>، </a:t>
            </a:r>
            <a:r>
              <a:rPr lang="ar-IQ" b="1" dirty="0" err="1"/>
              <a:t>کەسێک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ڕوونی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هەموو</a:t>
            </a:r>
            <a:r>
              <a:rPr lang="ar-IQ" b="1" dirty="0"/>
              <a:t> </a:t>
            </a:r>
            <a:r>
              <a:rPr lang="ar-IQ" b="1" dirty="0" err="1"/>
              <a:t>شتێک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دەوروبەری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</a:t>
            </a:r>
            <a:r>
              <a:rPr lang="ar-IQ" b="1" dirty="0" err="1"/>
              <a:t>تێدەگات</a:t>
            </a:r>
            <a:r>
              <a:rPr lang="ar-IQ" b="1" dirty="0"/>
              <a:t>،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وەک</a:t>
            </a:r>
            <a:r>
              <a:rPr lang="ar-IQ" b="1" dirty="0"/>
              <a:t> </a:t>
            </a:r>
            <a:r>
              <a:rPr lang="ar-IQ" b="1" dirty="0" err="1"/>
              <a:t>چۆن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پرسێکی</a:t>
            </a:r>
            <a:r>
              <a:rPr lang="ar-IQ" b="1" dirty="0"/>
              <a:t> </a:t>
            </a:r>
            <a:r>
              <a:rPr lang="ar-IQ" b="1" dirty="0" err="1"/>
              <a:t>ژمێریاری</a:t>
            </a:r>
            <a:r>
              <a:rPr lang="ar-IQ" b="1" dirty="0"/>
              <a:t> </a:t>
            </a:r>
            <a:r>
              <a:rPr lang="ar-IQ" b="1" dirty="0" err="1"/>
              <a:t>تێدەگات</a:t>
            </a:r>
            <a:r>
              <a:rPr lang="ar-IQ" b="1" dirty="0"/>
              <a:t>، </a:t>
            </a:r>
            <a:r>
              <a:rPr lang="ar-IQ" b="1" dirty="0" err="1"/>
              <a:t>باوەڕی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دروستی</a:t>
            </a:r>
            <a:r>
              <a:rPr lang="ar-IQ" b="1" dirty="0"/>
              <a:t> </a:t>
            </a:r>
            <a:r>
              <a:rPr lang="ar-IQ" b="1" dirty="0" err="1"/>
              <a:t>ئەم</a:t>
            </a:r>
            <a:r>
              <a:rPr lang="ar-IQ" b="1" dirty="0"/>
              <a:t> </a:t>
            </a:r>
            <a:r>
              <a:rPr lang="ar-IQ" b="1" dirty="0" err="1"/>
              <a:t>تیۆرییە</a:t>
            </a:r>
            <a:r>
              <a:rPr lang="ar-IQ" b="1" dirty="0"/>
              <a:t> </a:t>
            </a:r>
            <a:r>
              <a:rPr lang="ar-IQ" b="1" dirty="0" err="1"/>
              <a:t>هەیە</a:t>
            </a:r>
            <a:r>
              <a:rPr lang="ar-IQ" b="1" dirty="0"/>
              <a:t> (</a:t>
            </a:r>
            <a:r>
              <a:rPr lang="ar-IQ" b="1" dirty="0" err="1"/>
              <a:t>دیکارت</a:t>
            </a:r>
            <a:r>
              <a:rPr lang="ar-IQ" b="1" dirty="0"/>
              <a:t>) 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967E06-EBCC-E669-CF44-FBBEAF5E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382"/>
            <a:ext cx="3864429" cy="14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1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5359A1-5BC8-4D6D-1940-5ED24F18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3600" u="sng" dirty="0">
                <a:solidFill>
                  <a:srgbClr val="FF0000"/>
                </a:solidFill>
              </a:rPr>
              <a:t>(</a:t>
            </a:r>
            <a:r>
              <a:rPr lang="ar-IQ" sz="3600" u="sng" dirty="0" err="1">
                <a:solidFill>
                  <a:srgbClr val="FF0000"/>
                </a:solidFill>
              </a:rPr>
              <a:t>ویلیام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سۆن</a:t>
            </a:r>
            <a:r>
              <a:rPr lang="ar-IQ" sz="3600" u="sng" dirty="0">
                <a:solidFill>
                  <a:srgbClr val="FF0000"/>
                </a:solidFill>
              </a:rPr>
              <a:t>) </a:t>
            </a:r>
            <a:r>
              <a:rPr lang="ar-IQ" sz="3600" u="sng" dirty="0" err="1">
                <a:solidFill>
                  <a:srgbClr val="FF0000"/>
                </a:solidFill>
              </a:rPr>
              <a:t>پێنج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گریمانەی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پەیوەست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بە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کەسایەتی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ڕاوێژکارەکە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داناوە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کە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یارمەتی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ڕاوێژکار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دەدەن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لە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کارەکانیدا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کە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بریتین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لە</a:t>
            </a:r>
            <a:r>
              <a:rPr lang="ar-IQ" sz="3600" u="sng" dirty="0">
                <a:solidFill>
                  <a:srgbClr val="FF0000"/>
                </a:solidFill>
              </a:rPr>
              <a:t>:</a:t>
            </a:r>
            <a:br>
              <a:rPr lang="ar-IQ" sz="3600" u="sng" dirty="0">
                <a:solidFill>
                  <a:srgbClr val="FF0000"/>
                </a:solidFill>
              </a:rPr>
            </a:br>
            <a:endParaRPr lang="ar-IQ" sz="36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EAD079-5206-C2B6-1A2C-1A7CC595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ar-IQ" b="1" dirty="0"/>
              <a:t>(</a:t>
            </a:r>
            <a:r>
              <a:rPr lang="ar-IQ" b="1" dirty="0" err="1"/>
              <a:t>ویلیام</a:t>
            </a:r>
            <a:r>
              <a:rPr lang="ar-IQ" b="1" dirty="0"/>
              <a:t> </a:t>
            </a:r>
            <a:r>
              <a:rPr lang="ar-IQ" b="1" dirty="0" err="1"/>
              <a:t>سۆن</a:t>
            </a:r>
            <a:r>
              <a:rPr lang="ar-IQ" b="1" dirty="0"/>
              <a:t>) </a:t>
            </a:r>
            <a:r>
              <a:rPr lang="ar-IQ" b="1" dirty="0" err="1"/>
              <a:t>پێنج</a:t>
            </a:r>
            <a:r>
              <a:rPr lang="ar-IQ" b="1" dirty="0"/>
              <a:t> </a:t>
            </a:r>
            <a:r>
              <a:rPr lang="ar-IQ" b="1" dirty="0" err="1"/>
              <a:t>گریمانەی</a:t>
            </a:r>
            <a:r>
              <a:rPr lang="ar-IQ" b="1" dirty="0"/>
              <a:t> </a:t>
            </a:r>
            <a:r>
              <a:rPr lang="ar-IQ" b="1" dirty="0" err="1"/>
              <a:t>پەیوەست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کەسایەتی</a:t>
            </a:r>
            <a:r>
              <a:rPr lang="ar-IQ" b="1" dirty="0"/>
              <a:t> </a:t>
            </a:r>
            <a:r>
              <a:rPr lang="ar-IQ" b="1" dirty="0" err="1"/>
              <a:t>ڕاوێژکارەکە</a:t>
            </a:r>
            <a:r>
              <a:rPr lang="ar-IQ" b="1" dirty="0"/>
              <a:t> </a:t>
            </a:r>
            <a:r>
              <a:rPr lang="ar-IQ" b="1" dirty="0" err="1"/>
              <a:t>داناوە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یارمەتی</a:t>
            </a:r>
            <a:r>
              <a:rPr lang="ar-IQ" b="1" dirty="0"/>
              <a:t> </a:t>
            </a:r>
            <a:r>
              <a:rPr lang="ar-IQ" b="1" dirty="0" err="1"/>
              <a:t>ڕاوێژکار</a:t>
            </a:r>
            <a:r>
              <a:rPr lang="ar-IQ" b="1" dirty="0"/>
              <a:t> </a:t>
            </a:r>
            <a:r>
              <a:rPr lang="ar-IQ" b="1" dirty="0" err="1"/>
              <a:t>دەدەن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کارەکانیدا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بریتین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:</a:t>
            </a:r>
          </a:p>
          <a:p>
            <a:pPr marL="0" indent="0" algn="just">
              <a:buNone/>
            </a:pPr>
            <a:endParaRPr lang="ar-IQ" b="1" dirty="0"/>
          </a:p>
          <a:p>
            <a:pPr marL="0" indent="0" algn="just">
              <a:buNone/>
            </a:pPr>
            <a:r>
              <a:rPr lang="ar-IQ" b="1" dirty="0"/>
              <a:t> 1- </a:t>
            </a:r>
            <a:r>
              <a:rPr lang="ar-IQ" b="1" dirty="0" err="1"/>
              <a:t>هەر</a:t>
            </a:r>
            <a:r>
              <a:rPr lang="ar-IQ" b="1" dirty="0"/>
              <a:t> </a:t>
            </a:r>
            <a:r>
              <a:rPr lang="ar-IQ" b="1" dirty="0" err="1"/>
              <a:t>تاکێک</a:t>
            </a:r>
            <a:r>
              <a:rPr lang="ar-IQ" b="1" dirty="0"/>
              <a:t> </a:t>
            </a:r>
            <a:r>
              <a:rPr lang="ar-IQ" b="1" dirty="0" err="1"/>
              <a:t>مۆدێلێکی</a:t>
            </a:r>
            <a:r>
              <a:rPr lang="ar-IQ" b="1" dirty="0"/>
              <a:t> </a:t>
            </a:r>
            <a:r>
              <a:rPr lang="ar-IQ" b="1" dirty="0" err="1"/>
              <a:t>سەربەخۆیە</a:t>
            </a:r>
            <a:r>
              <a:rPr lang="ar-IQ" b="1" dirty="0"/>
              <a:t> و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توانای</a:t>
            </a:r>
            <a:r>
              <a:rPr lang="ar-IQ" b="1" dirty="0"/>
              <a:t> </a:t>
            </a:r>
            <a:r>
              <a:rPr lang="ar-IQ" b="1" dirty="0" err="1"/>
              <a:t>جەستەیی</a:t>
            </a:r>
            <a:r>
              <a:rPr lang="ar-IQ" b="1" dirty="0"/>
              <a:t> و </a:t>
            </a:r>
            <a:r>
              <a:rPr lang="ar-IQ" b="1" dirty="0" err="1"/>
              <a:t>دەروونی</a:t>
            </a:r>
            <a:r>
              <a:rPr lang="ar-IQ" b="1" dirty="0"/>
              <a:t> </a:t>
            </a:r>
            <a:r>
              <a:rPr lang="ar-IQ" b="1" dirty="0" err="1"/>
              <a:t>جیا</a:t>
            </a:r>
            <a:r>
              <a:rPr lang="ar-IQ" b="1" dirty="0"/>
              <a:t> </a:t>
            </a:r>
            <a:r>
              <a:rPr lang="ar-IQ" b="1" dirty="0" err="1"/>
              <a:t>دەکرێتەوە</a:t>
            </a:r>
            <a:r>
              <a:rPr lang="ar-IQ" b="1" dirty="0"/>
              <a:t>،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لەگەڵ</a:t>
            </a:r>
            <a:r>
              <a:rPr lang="ar-IQ" b="1" dirty="0"/>
              <a:t> </a:t>
            </a:r>
            <a:r>
              <a:rPr lang="ar-IQ" b="1" dirty="0" err="1"/>
              <a:t>پلەیەک</a:t>
            </a:r>
            <a:r>
              <a:rPr lang="ar-IQ" b="1" dirty="0"/>
              <a:t> </a:t>
            </a:r>
            <a:r>
              <a:rPr lang="ar-IQ" b="1" dirty="0" err="1"/>
              <a:t>گەشەکردن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دوای</a:t>
            </a:r>
            <a:r>
              <a:rPr lang="ar-IQ" b="1" dirty="0"/>
              <a:t> </a:t>
            </a:r>
            <a:r>
              <a:rPr lang="ar-IQ" b="1" dirty="0" err="1"/>
              <a:t>تەمەنی</a:t>
            </a:r>
            <a:r>
              <a:rPr lang="ar-IQ" b="1" dirty="0"/>
              <a:t> </a:t>
            </a:r>
            <a:r>
              <a:rPr lang="ar-IQ" b="1" dirty="0" err="1"/>
              <a:t>باڵغبوون</a:t>
            </a:r>
            <a:r>
              <a:rPr lang="ar-IQ" b="1" dirty="0"/>
              <a:t> </a:t>
            </a:r>
            <a:r>
              <a:rPr lang="ar-IQ" b="1" dirty="0" err="1"/>
              <a:t>دەردەکەون</a:t>
            </a:r>
            <a:r>
              <a:rPr lang="ar-IQ" b="1" dirty="0"/>
              <a:t>.</a:t>
            </a:r>
          </a:p>
          <a:p>
            <a:pPr marL="0" indent="0" algn="just">
              <a:buNone/>
            </a:pPr>
            <a:endParaRPr lang="ar-IQ" b="1" dirty="0"/>
          </a:p>
          <a:p>
            <a:pPr marL="0" indent="0" algn="just">
              <a:buNone/>
            </a:pPr>
            <a:r>
              <a:rPr lang="ar-IQ" b="1" dirty="0"/>
              <a:t> 2- </a:t>
            </a:r>
            <a:r>
              <a:rPr lang="ar-IQ" b="1" dirty="0" err="1"/>
              <a:t>کەسایەتی</a:t>
            </a:r>
            <a:r>
              <a:rPr lang="ar-IQ" b="1" dirty="0"/>
              <a:t> و </a:t>
            </a:r>
            <a:r>
              <a:rPr lang="ar-IQ" b="1" dirty="0" err="1"/>
              <a:t>بەرژەوەندی</a:t>
            </a:r>
            <a:r>
              <a:rPr lang="ar-IQ" b="1" dirty="0"/>
              <a:t> </a:t>
            </a:r>
            <a:r>
              <a:rPr lang="ar-IQ" b="1" dirty="0" err="1"/>
              <a:t>تاک</a:t>
            </a:r>
            <a:r>
              <a:rPr lang="ar-IQ" b="1" dirty="0"/>
              <a:t> </a:t>
            </a:r>
            <a:r>
              <a:rPr lang="ar-IQ" b="1" dirty="0" err="1"/>
              <a:t>بەستراوەتەوە</a:t>
            </a:r>
            <a:r>
              <a:rPr lang="ar-IQ" b="1" dirty="0"/>
              <a:t> </a:t>
            </a:r>
            <a:r>
              <a:rPr lang="ar-IQ" b="1" dirty="0" err="1"/>
              <a:t>یان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پیشەکەیەوە</a:t>
            </a:r>
            <a:r>
              <a:rPr lang="ar-IQ" b="1" dirty="0"/>
              <a:t> </a:t>
            </a:r>
            <a:r>
              <a:rPr lang="ar-IQ" b="1" dirty="0" err="1"/>
              <a:t>یان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کۆمەڵێک</a:t>
            </a:r>
            <a:r>
              <a:rPr lang="ar-IQ" b="1" dirty="0"/>
              <a:t> </a:t>
            </a:r>
            <a:r>
              <a:rPr lang="ar-IQ" b="1" dirty="0" err="1"/>
              <a:t>پیشە</a:t>
            </a:r>
            <a:r>
              <a:rPr lang="ar-IQ" b="1" dirty="0"/>
              <a:t> </a:t>
            </a:r>
            <a:r>
              <a:rPr lang="ar-IQ" b="1" dirty="0" err="1"/>
              <a:t>یان</a:t>
            </a:r>
            <a:r>
              <a:rPr lang="ar-IQ" b="1" dirty="0"/>
              <a:t> </a:t>
            </a:r>
            <a:r>
              <a:rPr lang="ar-IQ" b="1" dirty="0" err="1"/>
              <a:t>چەند</a:t>
            </a:r>
            <a:r>
              <a:rPr lang="ar-IQ" b="1" dirty="0"/>
              <a:t> </a:t>
            </a:r>
            <a:r>
              <a:rPr lang="ar-IQ" b="1" dirty="0" err="1"/>
              <a:t>پیشەیەکی</a:t>
            </a:r>
            <a:r>
              <a:rPr lang="ar-IQ" b="1" dirty="0"/>
              <a:t> </a:t>
            </a:r>
            <a:r>
              <a:rPr lang="ar-IQ" b="1" dirty="0" err="1"/>
              <a:t>هاوشێوەوە</a:t>
            </a:r>
            <a:r>
              <a:rPr lang="ar-IQ" b="1" dirty="0"/>
              <a:t>، و </a:t>
            </a:r>
            <a:r>
              <a:rPr lang="ar-IQ" b="1" dirty="0" err="1"/>
              <a:t>هەڵبژاردنی</a:t>
            </a:r>
            <a:r>
              <a:rPr lang="ar-IQ" b="1" dirty="0"/>
              <a:t> باش </a:t>
            </a:r>
            <a:r>
              <a:rPr lang="ar-IQ" b="1" dirty="0" err="1"/>
              <a:t>دەگاتە</a:t>
            </a:r>
            <a:r>
              <a:rPr lang="ar-IQ" b="1" dirty="0"/>
              <a:t> </a:t>
            </a:r>
            <a:r>
              <a:rPr lang="ar-IQ" b="1" dirty="0" err="1"/>
              <a:t>گونجانی</a:t>
            </a:r>
            <a:r>
              <a:rPr lang="ar-IQ" b="1" dirty="0"/>
              <a:t> </a:t>
            </a:r>
            <a:r>
              <a:rPr lang="ar-IQ" b="1" dirty="0" err="1"/>
              <a:t>پیشەیی</a:t>
            </a:r>
            <a:r>
              <a:rPr lang="ar-IQ" b="1" dirty="0"/>
              <a:t> </a:t>
            </a:r>
            <a:r>
              <a:rPr lang="ar-IQ" b="1" dirty="0" err="1"/>
              <a:t>داهاتوو</a:t>
            </a:r>
            <a:r>
              <a:rPr lang="ar-IQ" b="1" dirty="0"/>
              <a:t>.</a:t>
            </a:r>
          </a:p>
          <a:p>
            <a:pPr marL="0" indent="0" algn="just">
              <a:buNone/>
            </a:pPr>
            <a:r>
              <a:rPr lang="ar-IQ" b="1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2546603-7AC5-71F5-0D91-CF3D0C9F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08" y="1027906"/>
            <a:ext cx="153632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146A08-EB94-94BE-F629-5E5CF78C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0DC9AF-04DA-A700-FD12-7578A781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343"/>
            <a:ext cx="10515600" cy="4315619"/>
          </a:xfrm>
        </p:spPr>
        <p:txBody>
          <a:bodyPr/>
          <a:lstStyle/>
          <a:p>
            <a:pPr marL="0" indent="0">
              <a:buNone/>
            </a:pPr>
            <a:r>
              <a:rPr lang="ar-IQ" b="1" dirty="0"/>
              <a:t>3- </a:t>
            </a:r>
            <a:r>
              <a:rPr lang="ar-IQ" b="1" dirty="0" err="1"/>
              <a:t>قوتابی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ئاسانی</a:t>
            </a:r>
            <a:r>
              <a:rPr lang="ar-IQ" b="1" dirty="0"/>
              <a:t> و </a:t>
            </a:r>
            <a:r>
              <a:rPr lang="ar-IQ" b="1" dirty="0" err="1"/>
              <a:t>بەشێوەیەکی</a:t>
            </a:r>
            <a:r>
              <a:rPr lang="ar-IQ" b="1" dirty="0"/>
              <a:t> </a:t>
            </a:r>
            <a:r>
              <a:rPr lang="ar-IQ" b="1" dirty="0" err="1"/>
              <a:t>کاریگەر</a:t>
            </a:r>
            <a:r>
              <a:rPr lang="ar-IQ" b="1" dirty="0"/>
              <a:t> </a:t>
            </a:r>
            <a:r>
              <a:rPr lang="ar-IQ" b="1" dirty="0" err="1"/>
              <a:t>سەرکەوتن</a:t>
            </a:r>
            <a:r>
              <a:rPr lang="ar-IQ" b="1" dirty="0"/>
              <a:t> </a:t>
            </a:r>
            <a:r>
              <a:rPr lang="ar-IQ" b="1" dirty="0" err="1"/>
              <a:t>بەدەست</a:t>
            </a:r>
            <a:r>
              <a:rPr lang="ar-IQ" b="1" dirty="0"/>
              <a:t> </a:t>
            </a:r>
            <a:r>
              <a:rPr lang="ar-IQ" b="1" dirty="0" err="1"/>
              <a:t>دەهێنێت</a:t>
            </a:r>
            <a:r>
              <a:rPr lang="ar-IQ" b="1" dirty="0"/>
              <a:t> </a:t>
            </a:r>
            <a:r>
              <a:rPr lang="ar-IQ" b="1" dirty="0" err="1"/>
              <a:t>ئەگەر</a:t>
            </a:r>
            <a:r>
              <a:rPr lang="ar-IQ" b="1" dirty="0"/>
              <a:t> توانا و </a:t>
            </a:r>
            <a:r>
              <a:rPr lang="ar-IQ" b="1" dirty="0" err="1"/>
              <a:t>ئارەزووەکانی</a:t>
            </a:r>
            <a:r>
              <a:rPr lang="ar-IQ" b="1" dirty="0"/>
              <a:t> </a:t>
            </a:r>
            <a:r>
              <a:rPr lang="ar-IQ" b="1" dirty="0" err="1"/>
              <a:t>لەگەڵ</a:t>
            </a:r>
            <a:r>
              <a:rPr lang="ar-IQ" b="1" dirty="0"/>
              <a:t> </a:t>
            </a:r>
            <a:r>
              <a:rPr lang="ar-IQ" b="1" dirty="0" err="1"/>
              <a:t>مەرجەکانی</a:t>
            </a:r>
            <a:r>
              <a:rPr lang="ar-IQ" b="1" dirty="0"/>
              <a:t> </a:t>
            </a:r>
            <a:r>
              <a:rPr lang="ar-IQ" b="1" dirty="0" err="1"/>
              <a:t>ئەو</a:t>
            </a:r>
            <a:r>
              <a:rPr lang="ar-IQ" b="1" dirty="0"/>
              <a:t> </a:t>
            </a:r>
            <a:r>
              <a:rPr lang="ar-IQ" b="1" dirty="0" err="1"/>
              <a:t>مەنهەجانەی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تایبەتمەندن</a:t>
            </a:r>
            <a:r>
              <a:rPr lang="ar-IQ" b="1" dirty="0"/>
              <a:t> </a:t>
            </a:r>
            <a:r>
              <a:rPr lang="ar-IQ" b="1" dirty="0" err="1"/>
              <a:t>تێیدا</a:t>
            </a:r>
            <a:r>
              <a:rPr lang="ar-IQ" b="1" dirty="0"/>
              <a:t> </a:t>
            </a:r>
            <a:r>
              <a:rPr lang="ar-IQ" b="1" dirty="0" err="1"/>
              <a:t>بگونجێت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4- </a:t>
            </a:r>
            <a:r>
              <a:rPr lang="ar-IQ" b="1" dirty="0" err="1"/>
              <a:t>پێویستە</a:t>
            </a:r>
            <a:r>
              <a:rPr lang="ar-IQ" b="1" dirty="0"/>
              <a:t> </a:t>
            </a:r>
            <a:r>
              <a:rPr lang="ar-IQ" b="1" dirty="0" err="1"/>
              <a:t>خوێندکار</a:t>
            </a:r>
            <a:r>
              <a:rPr lang="ar-IQ" b="1" dirty="0"/>
              <a:t> </a:t>
            </a:r>
            <a:r>
              <a:rPr lang="ar-IQ" b="1" dirty="0" err="1"/>
              <a:t>پسپۆڕی</a:t>
            </a:r>
            <a:r>
              <a:rPr lang="ar-IQ" b="1" dirty="0"/>
              <a:t> </a:t>
            </a:r>
            <a:r>
              <a:rPr lang="ar-IQ" b="1" dirty="0" err="1"/>
              <a:t>ئەکادیمی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و </a:t>
            </a:r>
            <a:r>
              <a:rPr lang="ar-IQ" b="1" dirty="0" err="1"/>
              <a:t>هەڵبژاردەی</a:t>
            </a:r>
            <a:r>
              <a:rPr lang="ar-IQ" b="1" dirty="0"/>
              <a:t> </a:t>
            </a:r>
            <a:r>
              <a:rPr lang="ar-IQ" b="1" dirty="0" err="1"/>
              <a:t>پیشەیی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</a:t>
            </a:r>
            <a:r>
              <a:rPr lang="ar-IQ" b="1" dirty="0" err="1"/>
              <a:t>هەڵبژێرێت</a:t>
            </a:r>
            <a:r>
              <a:rPr lang="ar-IQ" b="1" dirty="0"/>
              <a:t> </a:t>
            </a:r>
            <a:r>
              <a:rPr lang="ar-IQ" b="1" dirty="0" err="1"/>
              <a:t>دوای</a:t>
            </a:r>
            <a:r>
              <a:rPr lang="ar-IQ" b="1" dirty="0"/>
              <a:t> </a:t>
            </a:r>
            <a:r>
              <a:rPr lang="ar-IQ" b="1" dirty="0" err="1"/>
              <a:t>خوێندنی</a:t>
            </a:r>
            <a:r>
              <a:rPr lang="ar-IQ" b="1" dirty="0"/>
              <a:t> توانا  </a:t>
            </a:r>
            <a:r>
              <a:rPr lang="ar-IQ" b="1" dirty="0" err="1"/>
              <a:t>مەیلی</a:t>
            </a:r>
            <a:r>
              <a:rPr lang="ar-IQ" b="1" dirty="0"/>
              <a:t> و </a:t>
            </a:r>
            <a:r>
              <a:rPr lang="ar-IQ" b="1" dirty="0" err="1"/>
              <a:t>ئارەزووەکانی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/>
              <a:t> 5-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تاک</a:t>
            </a:r>
            <a:r>
              <a:rPr lang="ar-IQ" b="1" dirty="0"/>
              <a:t> </a:t>
            </a:r>
            <a:r>
              <a:rPr lang="ar-IQ" b="1" dirty="0" err="1"/>
              <a:t>خاوەنی</a:t>
            </a:r>
            <a:r>
              <a:rPr lang="ar-IQ" b="1" dirty="0"/>
              <a:t> </a:t>
            </a:r>
            <a:r>
              <a:rPr lang="ar-IQ" b="1" dirty="0" err="1"/>
              <a:t>توانای</a:t>
            </a:r>
            <a:r>
              <a:rPr lang="ar-IQ" b="1" dirty="0"/>
              <a:t> </a:t>
            </a:r>
            <a:r>
              <a:rPr lang="ar-IQ" b="1" dirty="0" err="1"/>
              <a:t>دەستنیشانکردنی</a:t>
            </a:r>
            <a:r>
              <a:rPr lang="ar-IQ" b="1" dirty="0"/>
              <a:t> </a:t>
            </a:r>
            <a:r>
              <a:rPr lang="ar-IQ" b="1" dirty="0" err="1"/>
              <a:t>توانای</a:t>
            </a:r>
            <a:r>
              <a:rPr lang="ar-IQ" b="1" dirty="0"/>
              <a:t> </a:t>
            </a:r>
            <a:r>
              <a:rPr lang="ar-IQ" b="1" dirty="0" err="1"/>
              <a:t>دەرونی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</a:t>
            </a:r>
            <a:r>
              <a:rPr lang="ar-IQ" b="1" dirty="0" err="1"/>
              <a:t>بێت</a:t>
            </a:r>
            <a:r>
              <a:rPr lang="ar-IQ" b="1" dirty="0"/>
              <a:t>، </a:t>
            </a:r>
            <a:r>
              <a:rPr lang="ar-IQ" b="1" dirty="0" err="1"/>
              <a:t>هەروەها</a:t>
            </a:r>
            <a:r>
              <a:rPr lang="ar-IQ" b="1" dirty="0"/>
              <a:t> </a:t>
            </a:r>
            <a:r>
              <a:rPr lang="ar-IQ" b="1" dirty="0" err="1"/>
              <a:t>ڕۆڵی</a:t>
            </a:r>
            <a:r>
              <a:rPr lang="ar-IQ" b="1" dirty="0"/>
              <a:t> </a:t>
            </a:r>
            <a:r>
              <a:rPr lang="ar-IQ" b="1" dirty="0" err="1"/>
              <a:t>ڕێبەر</a:t>
            </a:r>
            <a:r>
              <a:rPr lang="ar-IQ" b="1" dirty="0"/>
              <a:t> </a:t>
            </a:r>
            <a:r>
              <a:rPr lang="ar-IQ" b="1" dirty="0" err="1"/>
              <a:t>بریتیە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ڕوونکردنەوەی</a:t>
            </a:r>
            <a:r>
              <a:rPr lang="ar-IQ" b="1" dirty="0"/>
              <a:t> </a:t>
            </a:r>
            <a:r>
              <a:rPr lang="ar-IQ" b="1" dirty="0" err="1"/>
              <a:t>توانای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و </a:t>
            </a:r>
            <a:r>
              <a:rPr lang="ar-IQ" b="1" dirty="0" err="1"/>
              <a:t>ئاراستەکردنی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ئەو</a:t>
            </a:r>
            <a:r>
              <a:rPr lang="ar-IQ" b="1" dirty="0"/>
              <a:t> </a:t>
            </a:r>
            <a:r>
              <a:rPr lang="ar-IQ" b="1" dirty="0" err="1"/>
              <a:t>پۆستە</a:t>
            </a:r>
            <a:r>
              <a:rPr lang="ar-IQ" b="1" dirty="0"/>
              <a:t> </a:t>
            </a:r>
            <a:r>
              <a:rPr lang="ar-IQ" b="1" dirty="0" err="1"/>
              <a:t>پیشەییانەی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سەرکەوتن</a:t>
            </a:r>
            <a:r>
              <a:rPr lang="ar-IQ" b="1" dirty="0"/>
              <a:t> </a:t>
            </a:r>
            <a:r>
              <a:rPr lang="ar-IQ" b="1" dirty="0" err="1"/>
              <a:t>بەدەستدەهێنن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22A119-0EB0-5BFB-B85A-871CB9D7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94467"/>
            <a:ext cx="1035231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0F52E7-2069-20AB-C8A8-4425970E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err="1">
                <a:solidFill>
                  <a:srgbClr val="FF0000"/>
                </a:solidFill>
              </a:rPr>
              <a:t>پرۆسەی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کۆکردنەوەی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زانیاری</a:t>
            </a:r>
            <a:r>
              <a:rPr lang="ar-IQ" u="sng" dirty="0">
                <a:solidFill>
                  <a:srgbClr val="FF0000"/>
                </a:solidFill>
              </a:rPr>
              <a:t>: - </a:t>
            </a:r>
            <a:r>
              <a:rPr lang="ar-IQ" u="sng" dirty="0" err="1">
                <a:solidFill>
                  <a:srgbClr val="FF0000"/>
                </a:solidFill>
              </a:rPr>
              <a:t>ئەو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زانیاریانەی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کە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پێویستن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پرۆسەی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ڕێنماییکردن</a:t>
            </a:r>
            <a:r>
              <a:rPr lang="ar-IQ" u="sng" dirty="0">
                <a:solidFill>
                  <a:srgbClr val="FF0000"/>
                </a:solidFill>
              </a:rPr>
              <a:t>: -27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32708E-3558-C8BD-BAE8-4962FA349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b="1" dirty="0" err="1"/>
              <a:t>گرنگی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: </a:t>
            </a:r>
            <a:r>
              <a:rPr lang="ar-IQ" b="1" dirty="0" err="1"/>
              <a:t>زانینی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یەکێکە</a:t>
            </a:r>
            <a:r>
              <a:rPr lang="ar-IQ" b="1" dirty="0"/>
              <a:t> </a:t>
            </a:r>
            <a:r>
              <a:rPr lang="ar-IQ" b="1" dirty="0" err="1"/>
              <a:t>لەو</a:t>
            </a:r>
            <a:r>
              <a:rPr lang="ar-IQ" b="1" dirty="0"/>
              <a:t> </a:t>
            </a:r>
            <a:r>
              <a:rPr lang="ar-IQ" b="1" dirty="0" err="1"/>
              <a:t>بنەما</a:t>
            </a:r>
            <a:r>
              <a:rPr lang="ar-IQ" b="1" dirty="0"/>
              <a:t> </a:t>
            </a:r>
            <a:r>
              <a:rPr lang="ar-IQ" b="1" dirty="0" err="1"/>
              <a:t>سەرەکییانەی</a:t>
            </a:r>
            <a:r>
              <a:rPr lang="ar-IQ" b="1" dirty="0"/>
              <a:t>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پرۆسەی</a:t>
            </a:r>
            <a:r>
              <a:rPr lang="ar-IQ" b="1" dirty="0"/>
              <a:t> </a:t>
            </a:r>
            <a:r>
              <a:rPr lang="ar-IQ" b="1" dirty="0" err="1"/>
              <a:t>ڕاوێژکاری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لەسەری</a:t>
            </a:r>
            <a:r>
              <a:rPr lang="ar-IQ" b="1" dirty="0"/>
              <a:t> </a:t>
            </a:r>
            <a:r>
              <a:rPr lang="ar-IQ" b="1" dirty="0" err="1"/>
              <a:t>بنیات</a:t>
            </a:r>
            <a:r>
              <a:rPr lang="ar-IQ" b="1" dirty="0"/>
              <a:t> </a:t>
            </a:r>
            <a:r>
              <a:rPr lang="ar-IQ" b="1" dirty="0" err="1"/>
              <a:t>دەنرێت</a:t>
            </a:r>
            <a:r>
              <a:rPr lang="ar-IQ" b="1" dirty="0"/>
              <a:t> و </a:t>
            </a:r>
            <a:r>
              <a:rPr lang="ar-IQ" b="1" dirty="0" err="1"/>
              <a:t>بەبێ</a:t>
            </a:r>
            <a:r>
              <a:rPr lang="ar-IQ" b="1" dirty="0"/>
              <a:t> </a:t>
            </a:r>
            <a:r>
              <a:rPr lang="ar-IQ" b="1" dirty="0" err="1"/>
              <a:t>ئەو</a:t>
            </a:r>
            <a:r>
              <a:rPr lang="ar-IQ" b="1" dirty="0"/>
              <a:t> </a:t>
            </a:r>
            <a:r>
              <a:rPr lang="ar-IQ" b="1" dirty="0" err="1"/>
              <a:t>ڕاوێژکارییە</a:t>
            </a:r>
            <a:r>
              <a:rPr lang="ar-IQ" b="1" dirty="0"/>
              <a:t> </a:t>
            </a:r>
            <a:r>
              <a:rPr lang="ar-IQ" b="1" dirty="0" err="1"/>
              <a:t>ناتوانرێت</a:t>
            </a:r>
            <a:r>
              <a:rPr lang="ar-IQ" b="1" dirty="0"/>
              <a:t> </a:t>
            </a:r>
            <a:r>
              <a:rPr lang="ar-IQ" b="1" dirty="0" err="1"/>
              <a:t>ڕاوێژکاری</a:t>
            </a:r>
            <a:r>
              <a:rPr lang="ar-IQ" b="1" dirty="0"/>
              <a:t> </a:t>
            </a:r>
            <a:r>
              <a:rPr lang="ar-IQ" b="1" dirty="0" err="1"/>
              <a:t>دابمەزرێت</a:t>
            </a:r>
            <a:r>
              <a:rPr lang="ar-IQ" b="1" dirty="0"/>
              <a:t>،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بەدەستهێنانی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دروست</a:t>
            </a:r>
            <a:r>
              <a:rPr lang="ar-IQ" b="1" dirty="0"/>
              <a:t> </a:t>
            </a:r>
            <a:r>
              <a:rPr lang="ar-IQ" b="1" dirty="0" err="1"/>
              <a:t>سەبارەت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ئاماژەکان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هەموو</a:t>
            </a:r>
            <a:r>
              <a:rPr lang="ar-IQ" b="1" dirty="0"/>
              <a:t> </a:t>
            </a:r>
            <a:r>
              <a:rPr lang="ar-IQ" b="1" dirty="0" err="1"/>
              <a:t>لایەنەکانیدا</a:t>
            </a:r>
            <a:r>
              <a:rPr lang="ar-IQ" b="1" dirty="0"/>
              <a:t> </a:t>
            </a:r>
            <a:r>
              <a:rPr lang="ar-IQ" b="1" dirty="0" err="1"/>
              <a:t>پێویستە</a:t>
            </a:r>
            <a:r>
              <a:rPr lang="ar-IQ" b="1" dirty="0"/>
              <a:t>، </a:t>
            </a:r>
            <a:r>
              <a:rPr lang="ar-IQ" b="1" dirty="0" err="1"/>
              <a:t>بەو</a:t>
            </a:r>
            <a:r>
              <a:rPr lang="ar-IQ" b="1" dirty="0"/>
              <a:t> </a:t>
            </a:r>
          </a:p>
          <a:p>
            <a:pPr marL="0" indent="0">
              <a:buNone/>
            </a:pPr>
            <a:r>
              <a:rPr lang="ar-IQ" b="1" dirty="0" err="1"/>
              <a:t>پێیەی</a:t>
            </a:r>
            <a:r>
              <a:rPr lang="ar-IQ" b="1" dirty="0"/>
              <a:t> (</a:t>
            </a:r>
            <a:r>
              <a:rPr lang="ar-IQ" b="1" dirty="0" err="1"/>
              <a:t>زانیاری</a:t>
            </a:r>
            <a:r>
              <a:rPr lang="ar-IQ" b="1" dirty="0"/>
              <a:t>) </a:t>
            </a:r>
            <a:r>
              <a:rPr lang="ar-IQ" b="1" dirty="0" err="1"/>
              <a:t>پەیوەندی</a:t>
            </a:r>
            <a:r>
              <a:rPr lang="ar-IQ" b="1" dirty="0"/>
              <a:t> </a:t>
            </a:r>
            <a:r>
              <a:rPr lang="ar-IQ" b="1" dirty="0" err="1"/>
              <a:t>نێوان</a:t>
            </a:r>
            <a:r>
              <a:rPr lang="ar-IQ" b="1" dirty="0"/>
              <a:t> </a:t>
            </a:r>
            <a:r>
              <a:rPr lang="ar-IQ" b="1" dirty="0" err="1"/>
              <a:t>لایەنە</a:t>
            </a:r>
            <a:r>
              <a:rPr lang="ar-IQ" b="1" dirty="0"/>
              <a:t> </a:t>
            </a:r>
            <a:r>
              <a:rPr lang="ar-IQ" b="1" dirty="0" err="1"/>
              <a:t>تیۆری</a:t>
            </a:r>
            <a:r>
              <a:rPr lang="ar-IQ" b="1" dirty="0"/>
              <a:t> و </a:t>
            </a:r>
            <a:r>
              <a:rPr lang="ar-IQ" b="1" dirty="0" err="1"/>
              <a:t>پراکتیکییەکانی</a:t>
            </a:r>
            <a:r>
              <a:rPr lang="ar-IQ" b="1" dirty="0"/>
              <a:t> </a:t>
            </a:r>
            <a:r>
              <a:rPr lang="ar-IQ" b="1" dirty="0" err="1"/>
              <a:t>ڕاوێژکاری</a:t>
            </a:r>
            <a:r>
              <a:rPr lang="ar-IQ" b="1" dirty="0"/>
              <a:t> و </a:t>
            </a:r>
            <a:r>
              <a:rPr lang="ar-IQ" b="1" dirty="0" err="1"/>
              <a:t>ڕێنمایی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دەروونی</a:t>
            </a:r>
            <a:r>
              <a:rPr lang="ar-IQ" b="1" dirty="0"/>
              <a:t>، و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ژێر</a:t>
            </a:r>
            <a:r>
              <a:rPr lang="ar-IQ" b="1" dirty="0"/>
              <a:t> </a:t>
            </a:r>
            <a:r>
              <a:rPr lang="ar-IQ" b="1" dirty="0" err="1"/>
              <a:t>ڕۆشنایی</a:t>
            </a:r>
            <a:r>
              <a:rPr lang="ar-IQ" b="1" dirty="0"/>
              <a:t> </a:t>
            </a:r>
            <a:r>
              <a:rPr lang="ar-IQ" b="1" dirty="0" err="1"/>
              <a:t>زانیارییە</a:t>
            </a:r>
            <a:r>
              <a:rPr lang="ar-IQ" b="1" dirty="0"/>
              <a:t> </a:t>
            </a:r>
            <a:r>
              <a:rPr lang="ar-IQ" b="1" dirty="0" err="1"/>
              <a:t>بەردەستەکان</a:t>
            </a:r>
            <a:r>
              <a:rPr lang="ar-IQ" b="1" dirty="0"/>
              <a:t> </a:t>
            </a:r>
            <a:r>
              <a:rPr lang="ar-IQ" b="1" dirty="0" err="1"/>
              <a:t>دەتوانن</a:t>
            </a:r>
            <a:r>
              <a:rPr lang="ar-IQ" b="1" dirty="0"/>
              <a:t> </a:t>
            </a:r>
            <a:r>
              <a:rPr lang="ar-IQ" b="1" dirty="0" err="1"/>
              <a:t>حاڵەتەکە</a:t>
            </a:r>
            <a:r>
              <a:rPr lang="ar-IQ" b="1" dirty="0"/>
              <a:t> </a:t>
            </a:r>
            <a:r>
              <a:rPr lang="ar-IQ" b="1" dirty="0" err="1"/>
              <a:t>دەستنیشان</a:t>
            </a:r>
            <a:r>
              <a:rPr lang="ar-IQ" b="1" dirty="0"/>
              <a:t> </a:t>
            </a:r>
            <a:r>
              <a:rPr lang="ar-IQ" b="1" dirty="0" err="1"/>
              <a:t>بکەن</a:t>
            </a:r>
            <a:r>
              <a:rPr lang="ar-IQ" b="1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285F6A3-4095-C267-5ECF-64C0ED6C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455" y="979714"/>
            <a:ext cx="2285999" cy="9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0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75D308-86CE-95CC-1593-F9AFF494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زانینی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زانیاریەکان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هەردوولا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پێویستە</a:t>
            </a:r>
            <a:r>
              <a:rPr lang="ar-IQ" u="sng" dirty="0">
                <a:solidFill>
                  <a:srgbClr val="FF0000"/>
                </a:solidFill>
              </a:rPr>
              <a:t> - </a:t>
            </a:r>
            <a:r>
              <a:rPr lang="ar-IQ" u="sng" dirty="0" err="1">
                <a:solidFill>
                  <a:srgbClr val="FF0000"/>
                </a:solidFill>
              </a:rPr>
              <a:t>مەبەستمان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ئاماژە</a:t>
            </a:r>
            <a:r>
              <a:rPr lang="ar-IQ" u="sng" dirty="0">
                <a:solidFill>
                  <a:srgbClr val="FF0000"/>
                </a:solidFill>
              </a:rPr>
              <a:t> و </a:t>
            </a:r>
            <a:r>
              <a:rPr lang="ar-IQ" u="sng" dirty="0" err="1">
                <a:solidFill>
                  <a:srgbClr val="FF0000"/>
                </a:solidFill>
              </a:rPr>
              <a:t>ڕێنماییە</a:t>
            </a:r>
            <a:r>
              <a:rPr lang="ar-IQ" u="sng" dirty="0">
                <a:solidFill>
                  <a:srgbClr val="FF0000"/>
                </a:solidFill>
              </a:rPr>
              <a:t> -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B00C3E-4E22-8FD5-15CE-4B675CF6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>
                <a:solidFill>
                  <a:srgbClr val="FF0000"/>
                </a:solidFill>
              </a:rPr>
              <a:t>ڕێگەیەوە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>
                <a:solidFill>
                  <a:srgbClr val="FF0000"/>
                </a:solidFill>
              </a:rPr>
              <a:t>ڕاوێژکار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/>
              <a:t>دەتوانێت</a:t>
            </a:r>
            <a:r>
              <a:rPr lang="ar-IQ" b="1" dirty="0"/>
              <a:t> </a:t>
            </a:r>
            <a:r>
              <a:rPr lang="ar-IQ" b="1" dirty="0" err="1"/>
              <a:t>خزمەتگوزاری</a:t>
            </a:r>
            <a:r>
              <a:rPr lang="ar-IQ" b="1" dirty="0"/>
              <a:t> </a:t>
            </a:r>
            <a:r>
              <a:rPr lang="ar-IQ" b="1" dirty="0" err="1"/>
              <a:t>پێشکەش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وردبینیکەر</a:t>
            </a:r>
            <a:r>
              <a:rPr lang="ar-IQ" b="1" dirty="0"/>
              <a:t> </a:t>
            </a:r>
            <a:r>
              <a:rPr lang="ar-IQ" b="1" dirty="0" err="1"/>
              <a:t>بکات</a:t>
            </a:r>
            <a:r>
              <a:rPr lang="ar-IQ" b="1" dirty="0"/>
              <a:t> و </a:t>
            </a:r>
            <a:r>
              <a:rPr lang="ar-IQ" b="1" dirty="0" err="1"/>
              <a:t>هاوکاری</a:t>
            </a:r>
            <a:r>
              <a:rPr lang="ar-IQ" b="1" dirty="0"/>
              <a:t> </a:t>
            </a:r>
            <a:r>
              <a:rPr lang="ar-IQ" b="1" dirty="0" err="1"/>
              <a:t>بکات</a:t>
            </a:r>
            <a:r>
              <a:rPr lang="ar-IQ" b="1" dirty="0"/>
              <a:t> </a:t>
            </a:r>
          </a:p>
          <a:p>
            <a:pPr marL="0" indent="0">
              <a:buNone/>
            </a:pPr>
            <a:r>
              <a:rPr lang="ar-IQ" b="1" dirty="0"/>
              <a:t>و </a:t>
            </a:r>
            <a:r>
              <a:rPr lang="ar-IQ" b="1" dirty="0" err="1"/>
              <a:t>بەردەستبوونی</a:t>
            </a:r>
            <a:r>
              <a:rPr lang="ar-IQ" b="1" dirty="0"/>
              <a:t> </a:t>
            </a:r>
            <a:r>
              <a:rPr lang="ar-IQ" b="1" dirty="0" err="1"/>
              <a:t>ئەم</a:t>
            </a:r>
            <a:r>
              <a:rPr lang="ar-IQ" b="1" dirty="0"/>
              <a:t> </a:t>
            </a:r>
            <a:r>
              <a:rPr lang="ar-IQ" b="1" dirty="0" err="1"/>
              <a:t>زانیاریانە</a:t>
            </a:r>
            <a:r>
              <a:rPr lang="ar-IQ" b="1" dirty="0"/>
              <a:t> </a:t>
            </a:r>
            <a:r>
              <a:rPr lang="ar-IQ" b="1" dirty="0" err="1"/>
              <a:t>لەگەڵ</a:t>
            </a:r>
            <a:r>
              <a:rPr lang="ar-IQ" b="1" dirty="0"/>
              <a:t> </a:t>
            </a:r>
            <a:r>
              <a:rPr lang="ar-IQ" b="1" dirty="0" err="1"/>
              <a:t>ڕاوێژکار</a:t>
            </a:r>
            <a:r>
              <a:rPr lang="ar-IQ" b="1" dirty="0"/>
              <a:t> </a:t>
            </a:r>
            <a:r>
              <a:rPr lang="ar-IQ" b="1" dirty="0" err="1"/>
              <a:t>دەبێتە</a:t>
            </a:r>
            <a:r>
              <a:rPr lang="ar-IQ" b="1" dirty="0"/>
              <a:t> </a:t>
            </a:r>
            <a:r>
              <a:rPr lang="ar-IQ" b="1" dirty="0" err="1"/>
              <a:t>هۆی</a:t>
            </a:r>
            <a:r>
              <a:rPr lang="ar-IQ" b="1" dirty="0"/>
              <a:t> </a:t>
            </a:r>
            <a:r>
              <a:rPr lang="ar-IQ" b="1" dirty="0" err="1"/>
              <a:t>ئەوەی</a:t>
            </a:r>
            <a:r>
              <a:rPr lang="ar-IQ" b="1" dirty="0"/>
              <a:t> </a:t>
            </a:r>
            <a:r>
              <a:rPr lang="ar-IQ" b="1" dirty="0" err="1"/>
              <a:t>دەرفەتی</a:t>
            </a:r>
            <a:r>
              <a:rPr lang="ar-IQ" b="1" dirty="0"/>
              <a:t> </a:t>
            </a:r>
            <a:r>
              <a:rPr lang="ar-IQ" b="1" dirty="0" err="1"/>
              <a:t>پێ</a:t>
            </a:r>
            <a:r>
              <a:rPr lang="ar-IQ" b="1" dirty="0"/>
              <a:t> </a:t>
            </a:r>
            <a:r>
              <a:rPr lang="ar-IQ" b="1" dirty="0" err="1"/>
              <a:t>بدرێت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تێگەیشتن</a:t>
            </a:r>
            <a:r>
              <a:rPr lang="ar-IQ" b="1" dirty="0"/>
              <a:t> و </a:t>
            </a:r>
            <a:r>
              <a:rPr lang="ar-IQ" b="1" dirty="0" err="1"/>
              <a:t>لێکدانەوە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ڕەفتاری</a:t>
            </a:r>
            <a:r>
              <a:rPr lang="ar-IQ" b="1" dirty="0"/>
              <a:t> </a:t>
            </a:r>
            <a:r>
              <a:rPr lang="ar-IQ" b="1" dirty="0" err="1"/>
              <a:t>وردبینیکەر</a:t>
            </a:r>
            <a:r>
              <a:rPr lang="ar-IQ" b="1" dirty="0"/>
              <a:t>، </a:t>
            </a:r>
            <a:r>
              <a:rPr lang="ar-IQ" b="1" dirty="0" err="1"/>
              <a:t>دەستنیشانکردن</a:t>
            </a:r>
            <a:r>
              <a:rPr lang="ar-IQ" b="1" dirty="0"/>
              <a:t> و </a:t>
            </a:r>
            <a:r>
              <a:rPr lang="ar-IQ" b="1" dirty="0" err="1"/>
              <a:t>دەستنیشانکردنی</a:t>
            </a:r>
            <a:r>
              <a:rPr lang="ar-IQ" b="1" dirty="0"/>
              <a:t> </a:t>
            </a:r>
            <a:r>
              <a:rPr lang="ar-IQ" b="1" dirty="0" err="1"/>
              <a:t>کێشەکەی</a:t>
            </a:r>
            <a:r>
              <a:rPr lang="ar-IQ" b="1" dirty="0"/>
              <a:t>، و </a:t>
            </a:r>
          </a:p>
          <a:p>
            <a:pPr marL="0" indent="0">
              <a:buNone/>
            </a:pPr>
            <a:r>
              <a:rPr lang="ar-IQ" b="1" dirty="0" err="1"/>
              <a:t>ئاسانکاری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ڕاوێژکاری</a:t>
            </a:r>
            <a:r>
              <a:rPr lang="ar-IQ" b="1" dirty="0"/>
              <a:t> </a:t>
            </a:r>
            <a:r>
              <a:rPr lang="ar-IQ" b="1" dirty="0" err="1"/>
              <a:t>پرۆسەی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ئەو</a:t>
            </a:r>
            <a:r>
              <a:rPr lang="ar-IQ" b="1" dirty="0"/>
              <a:t>.</a:t>
            </a:r>
          </a:p>
          <a:p>
            <a:pPr marL="0" indent="0">
              <a:buNone/>
            </a:pPr>
            <a:r>
              <a:rPr lang="ar-IQ" b="1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FF8BCC-6D02-1AC9-7E69-6E6C1A8B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62" y="904236"/>
            <a:ext cx="185944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96A7147-5EF5-BF8C-0F47-EA2F782C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6025962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A06E1979-23AB-CE1B-8A62-09446C4B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932AAE-E4B5-4EF2-C063-A5A56F552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IQ" b="1" dirty="0" err="1"/>
              <a:t>سەبارەت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پێداچوونەوەکار</a:t>
            </a:r>
            <a:r>
              <a:rPr lang="ar-IQ" b="1" dirty="0"/>
              <a:t>، </a:t>
            </a:r>
            <a:r>
              <a:rPr lang="ar-IQ" b="1" dirty="0" err="1"/>
              <a:t>پێویستی</a:t>
            </a:r>
            <a:r>
              <a:rPr lang="ar-IQ" b="1" dirty="0"/>
              <a:t> </a:t>
            </a:r>
            <a:r>
              <a:rPr lang="ar-IQ" b="1" dirty="0" err="1"/>
              <a:t>بە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هەیە</a:t>
            </a:r>
            <a:r>
              <a:rPr lang="ar-IQ" b="1" dirty="0"/>
              <a:t> </a:t>
            </a:r>
            <a:r>
              <a:rPr lang="ar-IQ" b="1" dirty="0" err="1"/>
              <a:t>لەسەر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و </a:t>
            </a:r>
            <a:r>
              <a:rPr lang="ar-IQ" b="1" dirty="0" err="1"/>
              <a:t>تواناکانی</a:t>
            </a:r>
            <a:r>
              <a:rPr lang="ar-IQ" b="1" dirty="0"/>
              <a:t> و </a:t>
            </a:r>
            <a:r>
              <a:rPr lang="ar-IQ" b="1" dirty="0" err="1"/>
              <a:t>خاڵە</a:t>
            </a:r>
            <a:r>
              <a:rPr lang="ar-IQ" b="1" dirty="0"/>
              <a:t>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بەهێز</a:t>
            </a:r>
            <a:r>
              <a:rPr lang="ar-IQ" b="1" dirty="0"/>
              <a:t> و </a:t>
            </a:r>
            <a:r>
              <a:rPr lang="ar-IQ" b="1" dirty="0" err="1"/>
              <a:t>لاوازەکانی</a:t>
            </a:r>
            <a:r>
              <a:rPr lang="ar-IQ" b="1" dirty="0"/>
              <a:t> </a:t>
            </a:r>
            <a:r>
              <a:rPr lang="ar-IQ" b="1" dirty="0" err="1"/>
              <a:t>کەسایەتییەکەی</a:t>
            </a:r>
            <a:r>
              <a:rPr lang="ar-IQ" b="1" dirty="0"/>
              <a:t>، </a:t>
            </a:r>
            <a:r>
              <a:rPr lang="ar-IQ" b="1" dirty="0" err="1"/>
              <a:t>کە</a:t>
            </a:r>
            <a:r>
              <a:rPr lang="ar-IQ" b="1" dirty="0"/>
              <a:t> </a:t>
            </a:r>
            <a:r>
              <a:rPr lang="ar-IQ" b="1" dirty="0" err="1"/>
              <a:t>یارمەتی</a:t>
            </a:r>
            <a:r>
              <a:rPr lang="ar-IQ" b="1" dirty="0"/>
              <a:t> </a:t>
            </a:r>
            <a:r>
              <a:rPr lang="ar-IQ" b="1" dirty="0" err="1"/>
              <a:t>دەدات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</a:t>
            </a:r>
            <a:r>
              <a:rPr lang="ar-IQ" b="1" dirty="0" err="1"/>
              <a:t>تێبگات</a:t>
            </a:r>
            <a:r>
              <a:rPr lang="ar-IQ" b="1" dirty="0"/>
              <a:t> و </a:t>
            </a:r>
            <a:r>
              <a:rPr lang="ar-IQ" b="1" dirty="0" err="1"/>
              <a:t>پلان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داه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اتووی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</a:t>
            </a:r>
            <a:r>
              <a:rPr lang="ar-IQ" b="1" dirty="0" err="1"/>
              <a:t>دابنێت</a:t>
            </a:r>
            <a:r>
              <a:rPr lang="ar-IQ" b="1" dirty="0"/>
              <a:t>. </a:t>
            </a:r>
            <a:r>
              <a:rPr lang="ar-IQ" b="1" dirty="0" err="1"/>
              <a:t>دەتوانین</a:t>
            </a:r>
            <a:r>
              <a:rPr lang="ar-IQ" b="1" dirty="0"/>
              <a:t> </a:t>
            </a:r>
            <a:r>
              <a:rPr lang="ar-IQ" b="1" dirty="0" err="1"/>
              <a:t>بڵێین</a:t>
            </a:r>
            <a:r>
              <a:rPr lang="ar-IQ" b="1" dirty="0"/>
              <a:t> </a:t>
            </a:r>
            <a:r>
              <a:rPr lang="ar-IQ" b="1" dirty="0" err="1"/>
              <a:t>پرۆسەی</a:t>
            </a:r>
            <a:r>
              <a:rPr lang="ar-IQ" b="1" dirty="0"/>
              <a:t> </a:t>
            </a:r>
            <a:r>
              <a:rPr lang="ar-IQ" b="1" dirty="0" err="1"/>
              <a:t>کۆکردنەوەی</a:t>
            </a:r>
            <a:r>
              <a:rPr lang="ar-IQ" b="1" dirty="0"/>
              <a:t> </a:t>
            </a:r>
            <a:r>
              <a:rPr lang="ar-IQ" b="1" dirty="0" err="1"/>
              <a:t>زانیاری</a:t>
            </a:r>
            <a:r>
              <a:rPr lang="ar-IQ" b="1" dirty="0"/>
              <a:t> </a:t>
            </a:r>
            <a:r>
              <a:rPr lang="ar-IQ" b="1" dirty="0" err="1"/>
              <a:t>بۆ</a:t>
            </a:r>
            <a:r>
              <a:rPr lang="ar-IQ" b="1" dirty="0"/>
              <a:t> </a:t>
            </a:r>
            <a:r>
              <a:rPr lang="ar-IQ" b="1" dirty="0" err="1"/>
              <a:t>خۆی</a:t>
            </a:r>
            <a:r>
              <a:rPr lang="ar-IQ" b="1" dirty="0"/>
              <a:t> </a:t>
            </a:r>
            <a:r>
              <a:rPr lang="ar-IQ" b="1" dirty="0" err="1"/>
              <a:t>ئامانجێک</a:t>
            </a:r>
            <a:r>
              <a:rPr lang="ar-IQ" b="1" dirty="0"/>
              <a:t> </a:t>
            </a:r>
            <a:r>
              <a:rPr lang="ar-IQ" b="1" dirty="0" err="1"/>
              <a:t>نییە</a:t>
            </a:r>
            <a:r>
              <a:rPr lang="ar-IQ" b="1" dirty="0"/>
              <a:t>، </a:t>
            </a:r>
          </a:p>
          <a:p>
            <a:pPr marL="0" indent="0">
              <a:buNone/>
            </a:pPr>
            <a:endParaRPr lang="ar-IQ" b="1" dirty="0"/>
          </a:p>
          <a:p>
            <a:pPr marL="0" indent="0">
              <a:buNone/>
            </a:pPr>
            <a:r>
              <a:rPr lang="ar-IQ" b="1" dirty="0" err="1"/>
              <a:t>بەڵکو</a:t>
            </a:r>
            <a:r>
              <a:rPr lang="ar-IQ" b="1" dirty="0"/>
              <a:t> </a:t>
            </a:r>
            <a:r>
              <a:rPr lang="ar-IQ" b="1" dirty="0" err="1"/>
              <a:t>لە</a:t>
            </a:r>
            <a:r>
              <a:rPr lang="ar-IQ" b="1" dirty="0"/>
              <a:t> </a:t>
            </a:r>
            <a:r>
              <a:rPr lang="ar-IQ" b="1" dirty="0" err="1"/>
              <a:t>چوارچێوەی</a:t>
            </a:r>
            <a:r>
              <a:rPr lang="ar-IQ" b="1" dirty="0"/>
              <a:t> </a:t>
            </a:r>
            <a:r>
              <a:rPr lang="ar-IQ" b="1" dirty="0" err="1"/>
              <a:t>پرۆسەی</a:t>
            </a:r>
            <a:r>
              <a:rPr lang="ar-IQ" b="1" dirty="0"/>
              <a:t> </a:t>
            </a:r>
            <a:r>
              <a:rPr lang="ar-IQ" b="1" dirty="0" err="1"/>
              <a:t>هەڵسەنگاندنی</a:t>
            </a:r>
            <a:r>
              <a:rPr lang="ar-IQ" b="1" dirty="0"/>
              <a:t> </a:t>
            </a:r>
            <a:r>
              <a:rPr lang="ar-IQ" b="1" dirty="0" err="1"/>
              <a:t>تاکدا</a:t>
            </a:r>
            <a:r>
              <a:rPr lang="ar-IQ" b="1" dirty="0"/>
              <a:t> </a:t>
            </a:r>
            <a:r>
              <a:rPr lang="ar-IQ" b="1" dirty="0" err="1"/>
              <a:t>دێت</a:t>
            </a:r>
            <a:r>
              <a:rPr lang="ar-IQ" b="1" dirty="0"/>
              <a:t> و </a:t>
            </a:r>
            <a:r>
              <a:rPr lang="ar-IQ" b="1" dirty="0" err="1"/>
              <a:t>ڕاوێژکار</a:t>
            </a:r>
            <a:r>
              <a:rPr lang="ar-IQ" b="1" dirty="0"/>
              <a:t> </a:t>
            </a:r>
            <a:r>
              <a:rPr lang="ar-IQ" b="1" u="sng" dirty="0" err="1"/>
              <a:t>دەبێت</a:t>
            </a:r>
            <a:r>
              <a:rPr lang="ar-IQ" b="1" u="sng" dirty="0"/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ئەم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بنەمایانە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ar-IQ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b="1" u="sng" dirty="0" err="1">
                <a:solidFill>
                  <a:srgbClr val="FF0000"/>
                </a:solidFill>
              </a:rPr>
              <a:t>لەبەرچاو</a:t>
            </a:r>
            <a:r>
              <a:rPr lang="ar-IQ" b="1" u="sng" dirty="0">
                <a:solidFill>
                  <a:srgbClr val="FF0000"/>
                </a:solidFill>
              </a:rPr>
              <a:t> </a:t>
            </a:r>
            <a:r>
              <a:rPr lang="ar-IQ" b="1" u="sng" dirty="0" err="1">
                <a:solidFill>
                  <a:srgbClr val="FF0000"/>
                </a:solidFill>
              </a:rPr>
              <a:t>بگرێت</a:t>
            </a:r>
            <a:r>
              <a:rPr lang="ar-IQ" b="1" u="sng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ar-IQ" b="1" u="sng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296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DFBF67-71E6-2818-9E14-13ADBF33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1201400" cy="1325563"/>
          </a:xfrm>
        </p:spPr>
        <p:txBody>
          <a:bodyPr>
            <a:noAutofit/>
          </a:bodyPr>
          <a:lstStyle/>
          <a:p>
            <a:r>
              <a:rPr lang="ar-IQ" sz="3600" u="sng" dirty="0" err="1">
                <a:solidFill>
                  <a:srgbClr val="FF0000"/>
                </a:solidFill>
              </a:rPr>
              <a:t>ئەم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بنەمایانە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لەبەرچاو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بگرێت</a:t>
            </a:r>
            <a:r>
              <a:rPr lang="ar-IQ" sz="3600" u="sng" dirty="0">
                <a:solidFill>
                  <a:srgbClr val="FF0000"/>
                </a:solidFill>
              </a:rPr>
              <a:t>:</a:t>
            </a:r>
            <a:br>
              <a:rPr lang="ar-IQ" sz="3600" u="sng" dirty="0">
                <a:solidFill>
                  <a:srgbClr val="FF0000"/>
                </a:solidFill>
              </a:rPr>
            </a:br>
            <a:r>
              <a:rPr lang="ar-IQ" sz="3600" u="sng" dirty="0">
                <a:solidFill>
                  <a:srgbClr val="FF0000"/>
                </a:solidFill>
              </a:rPr>
              <a:t> پ / </a:t>
            </a:r>
            <a:r>
              <a:rPr lang="ar-IQ" sz="3600" u="sng" dirty="0" err="1">
                <a:solidFill>
                  <a:srgbClr val="FF0000"/>
                </a:solidFill>
              </a:rPr>
              <a:t>ئەو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بنەمایانە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چین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کە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ڕێبەر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پێویستی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پێیەتی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لە</a:t>
            </a:r>
            <a:r>
              <a:rPr lang="ar-IQ" sz="3600" u="sng" dirty="0">
                <a:solidFill>
                  <a:srgbClr val="FF0000"/>
                </a:solidFill>
              </a:rPr>
              <a:t> </a:t>
            </a:r>
            <a:r>
              <a:rPr lang="ar-IQ" sz="3600" u="sng" dirty="0" err="1">
                <a:solidFill>
                  <a:srgbClr val="FF0000"/>
                </a:solidFill>
              </a:rPr>
              <a:t>ئاماژەکانەوە</a:t>
            </a:r>
            <a:r>
              <a:rPr lang="ar-IQ" sz="3600" u="sng" dirty="0">
                <a:solidFill>
                  <a:srgbClr val="FF0000"/>
                </a:solidFill>
              </a:rPr>
              <a:t>، </a:t>
            </a:r>
            <a:r>
              <a:rPr lang="ar-IQ" sz="3600" u="sng" dirty="0" err="1">
                <a:solidFill>
                  <a:srgbClr val="FF0000"/>
                </a:solidFill>
              </a:rPr>
              <a:t>ژمارەیان</a:t>
            </a:r>
            <a:r>
              <a:rPr lang="ar-IQ" sz="3600" u="sng" dirty="0">
                <a:solidFill>
                  <a:srgbClr val="FF0000"/>
                </a:solidFill>
              </a:rPr>
              <a:t>: </a:t>
            </a:r>
            <a:br>
              <a:rPr lang="ar-IQ" sz="3600" u="sng" dirty="0">
                <a:solidFill>
                  <a:srgbClr val="FF0000"/>
                </a:solidFill>
              </a:rPr>
            </a:br>
            <a:endParaRPr lang="ar-IQ" sz="36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CFA8DC-DB4A-2F2D-FCCC-D932132C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1" y="1825625"/>
            <a:ext cx="11002949" cy="4351338"/>
          </a:xfrm>
        </p:spPr>
        <p:txBody>
          <a:bodyPr/>
          <a:lstStyle/>
          <a:p>
            <a:pPr marL="0" indent="0">
              <a:buNone/>
            </a:pPr>
            <a:r>
              <a:rPr lang="ar-IQ" dirty="0"/>
              <a:t>1- هه ڕ </a:t>
            </a:r>
            <a:r>
              <a:rPr lang="ar-IQ" dirty="0" err="1"/>
              <a:t>مرۆڤێکی</a:t>
            </a:r>
            <a:r>
              <a:rPr lang="ar-IQ" dirty="0"/>
              <a:t> </a:t>
            </a:r>
            <a:r>
              <a:rPr lang="ar-IQ" dirty="0" err="1"/>
              <a:t>ڕێنوێنیکراو</a:t>
            </a:r>
            <a:r>
              <a:rPr lang="ar-IQ" dirty="0"/>
              <a:t> له </a:t>
            </a:r>
            <a:r>
              <a:rPr lang="ar-IQ" dirty="0" err="1"/>
              <a:t>خۆیدا</a:t>
            </a:r>
            <a:r>
              <a:rPr lang="ar-IQ" dirty="0"/>
              <a:t> </a:t>
            </a:r>
            <a:r>
              <a:rPr lang="ar-IQ" dirty="0" err="1"/>
              <a:t>ناوازه</a:t>
            </a:r>
            <a:r>
              <a:rPr lang="ar-IQ" dirty="0"/>
              <a:t> </a:t>
            </a:r>
            <a:r>
              <a:rPr lang="ar-IQ" dirty="0" err="1"/>
              <a:t>یه</a:t>
            </a:r>
            <a:r>
              <a:rPr lang="ar-IQ" dirty="0"/>
              <a:t> ، و </a:t>
            </a:r>
            <a:r>
              <a:rPr lang="ar-IQ" dirty="0" err="1"/>
              <a:t>ئه</a:t>
            </a:r>
            <a:r>
              <a:rPr lang="ar-IQ" dirty="0"/>
              <a:t> و </a:t>
            </a:r>
            <a:r>
              <a:rPr lang="ar-IQ" dirty="0" err="1"/>
              <a:t>ناوازه</a:t>
            </a:r>
            <a:r>
              <a:rPr lang="ar-IQ" dirty="0"/>
              <a:t> </a:t>
            </a:r>
            <a:r>
              <a:rPr lang="ar-IQ" dirty="0" err="1"/>
              <a:t>یه</a:t>
            </a:r>
            <a:r>
              <a:rPr lang="ar-IQ" dirty="0"/>
              <a:t> ده </a:t>
            </a:r>
            <a:r>
              <a:rPr lang="ar-IQ" dirty="0" err="1"/>
              <a:t>بێت</a:t>
            </a:r>
            <a:r>
              <a:rPr lang="ar-IQ" dirty="0"/>
              <a:t> </a:t>
            </a:r>
            <a:r>
              <a:rPr lang="ar-IQ" dirty="0" err="1"/>
              <a:t>گشتگیر</a:t>
            </a:r>
            <a:r>
              <a:rPr lang="ar-IQ" dirty="0"/>
              <a:t> </a:t>
            </a:r>
            <a:r>
              <a:rPr lang="ar-IQ" dirty="0" err="1"/>
              <a:t>بکرێت</a:t>
            </a:r>
            <a:r>
              <a:rPr lang="ar-IQ" dirty="0"/>
              <a:t> و له به </a:t>
            </a:r>
            <a:r>
              <a:rPr lang="ar-IQ" dirty="0" err="1"/>
              <a:t>ڕچاو</a:t>
            </a:r>
            <a:r>
              <a:rPr lang="ar-IQ" dirty="0"/>
              <a:t> </a:t>
            </a:r>
            <a:r>
              <a:rPr lang="ar-IQ" dirty="0" err="1"/>
              <a:t>بگیرێت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2- </a:t>
            </a:r>
            <a:r>
              <a:rPr lang="ar-IQ" dirty="0" err="1"/>
              <a:t>جیاوازی</a:t>
            </a:r>
            <a:r>
              <a:rPr lang="ar-IQ" dirty="0"/>
              <a:t> و </a:t>
            </a:r>
            <a:r>
              <a:rPr lang="ar-IQ" dirty="0" err="1"/>
              <a:t>نایەکسانی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خودی</a:t>
            </a:r>
            <a:r>
              <a:rPr lang="ar-IQ" dirty="0"/>
              <a:t> </a:t>
            </a:r>
            <a:r>
              <a:rPr lang="ar-IQ" dirty="0" err="1"/>
              <a:t>تاکدا</a:t>
            </a:r>
            <a:r>
              <a:rPr lang="ar-IQ" dirty="0"/>
              <a:t> </a:t>
            </a:r>
            <a:r>
              <a:rPr lang="ar-IQ" dirty="0" err="1"/>
              <a:t>بوونی</a:t>
            </a:r>
            <a:r>
              <a:rPr lang="ar-IQ" dirty="0"/>
              <a:t> </a:t>
            </a:r>
            <a:r>
              <a:rPr lang="ar-IQ" dirty="0" err="1"/>
              <a:t>هەیە</a:t>
            </a:r>
            <a:r>
              <a:rPr lang="ar-IQ" dirty="0"/>
              <a:t>، </a:t>
            </a:r>
            <a:r>
              <a:rPr lang="ar-IQ" dirty="0" err="1"/>
              <a:t>بەو</a:t>
            </a:r>
            <a:r>
              <a:rPr lang="ar-IQ" dirty="0"/>
              <a:t> </a:t>
            </a:r>
            <a:r>
              <a:rPr lang="ar-IQ" dirty="0" err="1"/>
              <a:t>پێیەی</a:t>
            </a:r>
            <a:r>
              <a:rPr lang="ar-IQ" dirty="0"/>
              <a:t> </a:t>
            </a:r>
            <a:r>
              <a:rPr lang="ar-IQ" dirty="0" err="1"/>
              <a:t>تاک</a:t>
            </a:r>
            <a:r>
              <a:rPr lang="ar-IQ" dirty="0"/>
              <a:t> </a:t>
            </a:r>
            <a:r>
              <a:rPr lang="ar-IQ" dirty="0" err="1"/>
              <a:t>لەوانەیە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لایەنێکی</a:t>
            </a:r>
            <a:r>
              <a:rPr lang="ar-IQ" dirty="0"/>
              <a:t> </a:t>
            </a:r>
            <a:r>
              <a:rPr lang="ar-IQ" dirty="0" err="1"/>
              <a:t>ژیانیدا</a:t>
            </a:r>
            <a:r>
              <a:rPr lang="ar-IQ" dirty="0"/>
              <a:t> </a:t>
            </a:r>
            <a:r>
              <a:rPr lang="ar-IQ" dirty="0" err="1"/>
              <a:t>سەرووتر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 و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هەمان</a:t>
            </a:r>
            <a:r>
              <a:rPr lang="ar-IQ" dirty="0"/>
              <a:t> </a:t>
            </a:r>
            <a:r>
              <a:rPr lang="ar-IQ" dirty="0" err="1"/>
              <a:t>کاتدا</a:t>
            </a:r>
            <a:r>
              <a:rPr lang="ar-IQ" dirty="0"/>
              <a:t> </a:t>
            </a:r>
            <a:r>
              <a:rPr lang="ar-IQ" dirty="0" err="1"/>
              <a:t>تووشی</a:t>
            </a:r>
            <a:r>
              <a:rPr lang="ar-IQ" dirty="0"/>
              <a:t> </a:t>
            </a:r>
            <a:r>
              <a:rPr lang="ar-IQ" dirty="0" err="1"/>
              <a:t>کەمئەندامی</a:t>
            </a:r>
            <a:r>
              <a:rPr lang="ar-IQ" dirty="0"/>
              <a:t> </a:t>
            </a:r>
            <a:r>
              <a:rPr lang="ar-IQ" dirty="0" err="1"/>
              <a:t>یان</a:t>
            </a:r>
            <a:r>
              <a:rPr lang="ar-IQ" dirty="0"/>
              <a:t> </a:t>
            </a:r>
            <a:r>
              <a:rPr lang="ar-IQ" dirty="0" err="1"/>
              <a:t>کەموکوڕی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لایەنێکی</a:t>
            </a:r>
            <a:r>
              <a:rPr lang="ar-IQ" dirty="0"/>
              <a:t> </a:t>
            </a:r>
            <a:r>
              <a:rPr lang="ar-IQ" dirty="0" err="1"/>
              <a:t>دیکەدا</a:t>
            </a:r>
            <a:r>
              <a:rPr lang="ar-IQ" dirty="0"/>
              <a:t> </a:t>
            </a:r>
            <a:r>
              <a:rPr lang="ar-IQ" dirty="0" err="1"/>
              <a:t>ببێت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3-پرۆسەی </a:t>
            </a:r>
            <a:r>
              <a:rPr lang="ar-IQ" dirty="0" err="1"/>
              <a:t>هەڵسەنگاندنی</a:t>
            </a:r>
            <a:r>
              <a:rPr lang="ar-IQ" dirty="0"/>
              <a:t> </a:t>
            </a:r>
            <a:r>
              <a:rPr lang="ar-IQ" dirty="0" err="1"/>
              <a:t>تاکی</a:t>
            </a:r>
            <a:r>
              <a:rPr lang="ar-IQ" dirty="0"/>
              <a:t> </a:t>
            </a:r>
            <a:r>
              <a:rPr lang="ar-IQ" dirty="0" err="1"/>
              <a:t>ڕاوێژکراو</a:t>
            </a:r>
            <a:r>
              <a:rPr lang="ar-IQ" dirty="0"/>
              <a:t> </a:t>
            </a:r>
            <a:r>
              <a:rPr lang="ar-IQ" dirty="0" err="1"/>
              <a:t>دەبێت</a:t>
            </a:r>
            <a:r>
              <a:rPr lang="ar-IQ" dirty="0"/>
              <a:t> </a:t>
            </a:r>
            <a:r>
              <a:rPr lang="ar-IQ" dirty="0" err="1"/>
              <a:t>پابەند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پێوەرە</a:t>
            </a:r>
            <a:r>
              <a:rPr lang="ar-IQ" dirty="0"/>
              <a:t> </a:t>
            </a:r>
            <a:r>
              <a:rPr lang="ar-IQ" dirty="0" err="1"/>
              <a:t>پیشەیی</a:t>
            </a:r>
            <a:r>
              <a:rPr lang="ar-IQ" dirty="0"/>
              <a:t> و </a:t>
            </a:r>
            <a:r>
              <a:rPr lang="ar-IQ" dirty="0" err="1"/>
              <a:t>ئەخلاقییەکان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ڕاوێژکاریدا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7F54DD2-80CA-28B7-13E7-B50F8BD0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51" y="4001294"/>
            <a:ext cx="23898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5B659B-DB69-149F-8614-E45CC8B9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u="sng" dirty="0" err="1">
                <a:solidFill>
                  <a:srgbClr val="FF0000"/>
                </a:solidFill>
              </a:rPr>
              <a:t>جۆرەکانی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زانیاری</a:t>
            </a:r>
            <a:r>
              <a:rPr lang="ar-IQ" u="sng" dirty="0">
                <a:solidFill>
                  <a:srgbClr val="FF0000"/>
                </a:solidFill>
              </a:rPr>
              <a:t>: </a:t>
            </a:r>
            <a:r>
              <a:rPr lang="ar-IQ" u="sng" dirty="0" err="1">
                <a:solidFill>
                  <a:srgbClr val="FF0000"/>
                </a:solidFill>
              </a:rPr>
              <a:t>گرنگترین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زانیارییەکانی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پێویست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پرۆسەی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ڕاوێژکاریدا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بریتین</a:t>
            </a:r>
            <a:r>
              <a:rPr lang="ar-IQ" u="sng" dirty="0">
                <a:solidFill>
                  <a:srgbClr val="FF0000"/>
                </a:solidFill>
              </a:rPr>
              <a:t> </a:t>
            </a:r>
            <a:r>
              <a:rPr lang="ar-IQ" u="sng" dirty="0" err="1">
                <a:solidFill>
                  <a:srgbClr val="FF0000"/>
                </a:solidFill>
              </a:rPr>
              <a:t>لە</a:t>
            </a:r>
            <a:r>
              <a:rPr lang="ar-IQ" u="sng" dirty="0">
                <a:solidFill>
                  <a:srgbClr val="FF0000"/>
                </a:solidFill>
              </a:rPr>
              <a:t>: -28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AF1A5A-CF6F-FF6A-3D9E-AC971C2EF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dirty="0"/>
              <a:t>1- </a:t>
            </a:r>
            <a:r>
              <a:rPr lang="ar-IQ" dirty="0" err="1"/>
              <a:t>داتای</a:t>
            </a:r>
            <a:r>
              <a:rPr lang="ar-IQ" dirty="0"/>
              <a:t> </a:t>
            </a:r>
            <a:r>
              <a:rPr lang="ar-IQ" dirty="0" err="1"/>
              <a:t>گشتی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٢-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کەسی</a:t>
            </a:r>
            <a:r>
              <a:rPr lang="ar-IQ" dirty="0"/>
              <a:t>.</a:t>
            </a:r>
          </a:p>
          <a:p>
            <a:pPr marL="0" indent="0">
              <a:buNone/>
            </a:pPr>
            <a:r>
              <a:rPr lang="ar-IQ" dirty="0"/>
              <a:t> </a:t>
            </a:r>
          </a:p>
          <a:p>
            <a:pPr marL="0" indent="0">
              <a:buNone/>
            </a:pPr>
            <a:r>
              <a:rPr lang="ar-IQ" dirty="0"/>
              <a:t> 3-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فیزیکی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4- </a:t>
            </a:r>
            <a:r>
              <a:rPr lang="ar-IQ" dirty="0" err="1"/>
              <a:t>زانیاری</a:t>
            </a:r>
            <a:r>
              <a:rPr lang="ar-IQ" dirty="0"/>
              <a:t> </a:t>
            </a:r>
            <a:r>
              <a:rPr lang="ar-IQ" dirty="0" err="1"/>
              <a:t>پزیشکی</a:t>
            </a:r>
            <a:r>
              <a:rPr lang="ar-IQ" dirty="0"/>
              <a:t> </a:t>
            </a:r>
            <a:r>
              <a:rPr lang="ar-IQ" dirty="0" err="1"/>
              <a:t>گشتی</a:t>
            </a:r>
            <a:r>
              <a:rPr lang="ar-IQ" dirty="0"/>
              <a:t> </a:t>
            </a:r>
            <a:r>
              <a:rPr lang="ar-IQ" dirty="0" err="1"/>
              <a:t>دەربارەی</a:t>
            </a:r>
            <a:r>
              <a:rPr lang="ar-IQ" dirty="0"/>
              <a:t> </a:t>
            </a:r>
            <a:r>
              <a:rPr lang="ar-IQ" dirty="0" err="1"/>
              <a:t>پلەی</a:t>
            </a:r>
            <a:r>
              <a:rPr lang="ar-IQ" dirty="0"/>
              <a:t> </a:t>
            </a:r>
            <a:r>
              <a:rPr lang="ar-IQ" dirty="0" err="1"/>
              <a:t>گەرمی</a:t>
            </a:r>
            <a:r>
              <a:rPr lang="ar-IQ" dirty="0"/>
              <a:t>، </a:t>
            </a:r>
            <a:r>
              <a:rPr lang="ar-IQ" dirty="0" err="1"/>
              <a:t>پەپولەی</a:t>
            </a:r>
            <a:r>
              <a:rPr lang="ar-IQ" dirty="0"/>
              <a:t> </a:t>
            </a:r>
            <a:r>
              <a:rPr lang="ar-IQ" dirty="0" err="1"/>
              <a:t>خوێن</a:t>
            </a:r>
            <a:r>
              <a:rPr lang="ar-IQ" dirty="0"/>
              <a:t>، </a:t>
            </a:r>
            <a:r>
              <a:rPr lang="ar-IQ" dirty="0" err="1"/>
              <a:t>پەستانی</a:t>
            </a:r>
            <a:r>
              <a:rPr lang="ar-IQ" dirty="0"/>
              <a:t> </a:t>
            </a:r>
            <a:r>
              <a:rPr lang="ar-IQ" dirty="0" err="1"/>
              <a:t>خوێن</a:t>
            </a:r>
            <a:r>
              <a:rPr lang="ar-IQ" dirty="0"/>
              <a:t>، و </a:t>
            </a:r>
            <a:r>
              <a:rPr lang="ar-IQ" dirty="0" err="1"/>
              <a:t>زانیاری</a:t>
            </a:r>
            <a:endParaRPr lang="ar-IQ" dirty="0"/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سەر</a:t>
            </a:r>
            <a:r>
              <a:rPr lang="ar-IQ" dirty="0"/>
              <a:t>، </a:t>
            </a:r>
            <a:r>
              <a:rPr lang="ar-IQ" dirty="0" err="1"/>
              <a:t>کەللەسەر</a:t>
            </a:r>
            <a:r>
              <a:rPr lang="ar-IQ" dirty="0"/>
              <a:t>، و </a:t>
            </a:r>
            <a:r>
              <a:rPr lang="ar-IQ" dirty="0" err="1"/>
              <a:t>قوڕگ</a:t>
            </a:r>
            <a:r>
              <a:rPr lang="ar-IQ" dirty="0"/>
              <a:t>.</a:t>
            </a:r>
          </a:p>
          <a:p>
            <a:pPr marL="0" indent="0">
              <a:buNone/>
            </a:pPr>
            <a:endParaRPr lang="ar-IQ" dirty="0"/>
          </a:p>
          <a:p>
            <a:pPr marL="0" indent="0">
              <a:buNone/>
            </a:pPr>
            <a:r>
              <a:rPr lang="ar-IQ" dirty="0"/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316C2F-A453-355B-11DC-02BD1D2C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953639"/>
            <a:ext cx="4836004" cy="18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274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940</Words>
  <Application>Microsoft Office PowerPoint</Application>
  <PresentationFormat>شاشة عريضة</PresentationFormat>
  <Paragraphs>135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 3- تیۆری تیۆری عەقڵانی: - 26 </vt:lpstr>
      <vt:lpstr>(ویلیام سۆن) پێنج گریمانەی پەیوەست بە کەسایەتی ڕاوێژکارەکە داناوە کە یارمەتی ڕاوێژکار دەدەن لە کارەکانیدا کە بریتین لە: </vt:lpstr>
      <vt:lpstr>عرض تقديمي في PowerPoint</vt:lpstr>
      <vt:lpstr>پرۆسەی کۆکردنەوەی زانیاری: - ئەو زانیاریانەی کە پێویستن بۆ پرۆسەی ڕێنماییکردن: -27</vt:lpstr>
      <vt:lpstr> زانینی زانیاریەکان بۆ هەردوولا پێویستە - مەبەستمان ئاماژە و ڕێنماییە -</vt:lpstr>
      <vt:lpstr>عرض تقديمي في PowerPoint</vt:lpstr>
      <vt:lpstr>ئەم بنەمایانە لەبەرچاو بگرێت:  پ / ئەو بنەمایانە چین کە ڕێبەر پێویستی پێیەتی لە ئاماژەکانەوە، ژمارەیان:  </vt:lpstr>
      <vt:lpstr>جۆرەکانی زانیاری: گرنگترین زانیارییەکانی پێویست لە پرۆسەی ڕاوێژکاریدا بریتین لە: -28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12- ئامراز و ئامرازەکانی ڕێنمایی: ئامرازەکانی کۆکردنەوەی زانیاری: (پێویستە تەنها بە  ڕوونکردنەوەی تۆماری کەڵەکەبوو بیانژمێردرێت) -29 </vt:lpstr>
      <vt:lpstr>2- توێژینەوەی کەیس: هەندێک مەرج هەیە کە دەبێت لە توێژینەوەی کەیسدا ڕەچاو بکرێن لەوانە:. </vt:lpstr>
      <vt:lpstr>عرض تقديمي في PowerPoint</vt:lpstr>
      <vt:lpstr>-جۆرەکانی چاوپێکەوتن: -30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zhianshaker@outlook.com</dc:creator>
  <cp:lastModifiedBy>zhianshaker@outlook.com</cp:lastModifiedBy>
  <cp:revision>29</cp:revision>
  <dcterms:created xsi:type="dcterms:W3CDTF">2023-09-16T14:51:38Z</dcterms:created>
  <dcterms:modified xsi:type="dcterms:W3CDTF">2023-10-18T18:57:03Z</dcterms:modified>
</cp:coreProperties>
</file>