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65A00-C4DD-8A43-08FD-BA4D36BA7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558320-D962-149B-EE15-88F93DD2D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B03C56-3900-267E-A66E-49D9999D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B48D7A-5C1B-1BE7-F922-71317637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340609-51BB-D0CE-A677-1C84A337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345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832970-A12C-5C4B-67F6-5C6F0C74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CBC28DE-2355-12E2-1E0F-B81A2C11F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50B41D-CE08-64FD-FA16-4EECF9B8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16E11-87F8-6FCC-2F83-F69804D6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D8B944-72DE-9F5A-0F5F-E105D18F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518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6C5823-3919-D384-3E83-C938E4A33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A5ACA43-0527-A085-C4F0-3B2F78F32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3850F7-55BF-5656-1E5B-B725E9A9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55311A-94D2-5C54-C0CA-DC948405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79C8C1-A454-F0C6-BA33-6AC8E56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894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6548E3-5F21-3764-37CC-9ED9111B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78533B-BD65-2271-4D4D-8C9744FBB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E15365-F6A7-20E6-F561-D85B1AC0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5750F0-6EE8-740C-D9B4-BEDA542D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3F6679-6084-EB33-EEA0-F54E4964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74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9C9DB2-FFBC-20A1-2A60-E585A973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1C3115-FA6D-0785-5606-3B87CA86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776A18-810F-766C-69FF-DC46C76A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E20357-B53A-4EDF-172C-A8DDD17D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B3FAE8-7870-C865-C698-D804A9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02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E3F488-A983-8E07-554A-132D12AC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4C2083-D7A7-2897-2198-1851D4BCA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7F37B4A-DB1B-F085-24CC-1D5FFF57F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CCCF92-938C-9B4F-3BE1-FCD519B1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D83CDE-AAC3-9E6F-ACE0-E5CB40C3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0C1D5D3-52C5-C3F6-30C4-6022C9A2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254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8106D6-B149-CB20-8E2E-24A55E8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AE7FE8A-8EE0-2416-86A9-8C103D94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CD76A38-9AD1-7651-33FF-CB9FF657A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EB3606A-0188-0DEE-F286-FC0F7DD2D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7961E6C-E3BA-EF61-1231-0778AE5B6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1E1F84-FA1B-B22F-83C4-8763D0DC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1B3B1CA-2011-65D9-7733-3A449F2A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EA7BECB-3F8A-309B-AEC6-A66C0CC9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524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1BE9EB-56BC-61D4-22AB-36760E2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AB271-1CD6-350D-E3E5-12C96224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62D686F-5A6B-D6A2-F260-06638EF6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0600BF0-9C2B-CB59-F265-FB1FBA45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023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DEFFC20-0A4B-BF69-DD5A-2EAE4DB4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465EF8A-DC35-2AC3-5C96-4CA45729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510986-AB14-A4B8-29F7-CAA4703B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038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AF382-696F-C37A-C724-7725FBD8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9741CE-4CF5-E6A9-FF3C-E611D9B8C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349B217-65F5-1CB5-D34B-09EE4377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A76A88-68C1-94BF-1024-67A806AB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185309-3E1E-E823-D813-0244901E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25524E-B7F1-89BA-B265-8AEBDC4A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49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552C5-4475-04C2-E2A0-D6BB4B7A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468DDA8-4BB1-5460-E3E1-4B83DA67C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3A4C44E-8EE2-0E8B-7E52-6040EBAA2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1B4085-8997-26B9-4E2E-EFC3FBB3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DD6915-7210-1EA2-CF8D-AD87192F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206333-2A07-A9D1-A75F-028FC58D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230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7347DF-2A93-AB83-51CB-16373590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860A07-561C-3934-4EC9-EF18BAF5E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723676-8272-648F-8469-4B23F089F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7D6A-A407-4039-9606-F93D14BBF29B}" type="datetimeFigureOut">
              <a:rPr lang="ar-IQ" smtClean="0"/>
              <a:t>17/04/1445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867A7A-7005-A555-FAD4-ACD6CB52F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906167-44CD-6856-EAF1-530186493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A963D-A9BA-4FC7-8E3B-D08B45693C0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773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9D2CAC-F1D3-1834-FDCA-C03ACACC8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"/>
            <a:ext cx="9144000" cy="1707969"/>
          </a:xfrm>
        </p:spPr>
        <p:txBody>
          <a:bodyPr>
            <a:normAutofit fontScale="90000"/>
          </a:bodyPr>
          <a:lstStyle/>
          <a:p>
            <a:r>
              <a:rPr lang="ar-IQ" dirty="0"/>
              <a:t>المحاضرة السادسة</a:t>
            </a:r>
            <a:br>
              <a:rPr lang="ar-IQ" dirty="0"/>
            </a:br>
            <a:r>
              <a:rPr lang="ar-IQ" dirty="0" err="1"/>
              <a:t>وانەی</a:t>
            </a:r>
            <a:r>
              <a:rPr lang="ar-IQ" dirty="0"/>
              <a:t> </a:t>
            </a:r>
            <a:r>
              <a:rPr lang="ar-IQ" dirty="0" err="1"/>
              <a:t>شەشەم</a:t>
            </a:r>
            <a:endParaRPr lang="ar-IQ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1146F8-24CB-0319-D8ED-B4B5BDB63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0869"/>
            <a:ext cx="9144000" cy="3206931"/>
          </a:xfrm>
        </p:spPr>
        <p:txBody>
          <a:bodyPr>
            <a:normAutofit/>
          </a:bodyPr>
          <a:lstStyle/>
          <a:p>
            <a:endParaRPr lang="ar-IQ" sz="4400" b="1" dirty="0">
              <a:solidFill>
                <a:srgbClr val="FF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9A67EF-4627-7F4B-8FA4-8DE117F7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2050869"/>
            <a:ext cx="9143999" cy="38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3112BA-5E54-EC2D-463B-8544D7C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/>
              <a:t>1-بنچینەی </a:t>
            </a:r>
            <a:r>
              <a:rPr lang="ar-IQ" u="sng" dirty="0" err="1"/>
              <a:t>ڕاوێژکاری</a:t>
            </a:r>
            <a:r>
              <a:rPr lang="ar-IQ" u="sng" dirty="0"/>
              <a:t> </a:t>
            </a:r>
            <a:r>
              <a:rPr lang="ar-IQ" u="sng" dirty="0" err="1"/>
              <a:t>یاریکردن</a:t>
            </a:r>
            <a:r>
              <a:rPr lang="ar-IQ" u="sng" dirty="0"/>
              <a:t>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D01992-A213-E7E4-7AA7-E4458FCA0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u="sng" dirty="0">
                <a:solidFill>
                  <a:srgbClr val="FF0000"/>
                </a:solidFill>
              </a:rPr>
              <a:t>1-بنچینەی </a:t>
            </a:r>
            <a:r>
              <a:rPr lang="ar-IQ" u="sng" dirty="0" err="1">
                <a:solidFill>
                  <a:srgbClr val="FF0000"/>
                </a:solidFill>
              </a:rPr>
              <a:t>ڕاوێژکاری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یاریکردن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بنەماکانی</a:t>
            </a:r>
            <a:r>
              <a:rPr lang="ar-IQ" dirty="0"/>
              <a:t> </a:t>
            </a:r>
            <a:r>
              <a:rPr lang="ar-IQ" dirty="0" err="1"/>
              <a:t>دەروونناسی</a:t>
            </a:r>
            <a:r>
              <a:rPr lang="ar-IQ" dirty="0"/>
              <a:t> </a:t>
            </a:r>
            <a:r>
              <a:rPr lang="ar-IQ" dirty="0" err="1"/>
              <a:t>گەشەکردن</a:t>
            </a:r>
            <a:r>
              <a:rPr lang="ar-IQ" dirty="0"/>
              <a:t> و </a:t>
            </a:r>
            <a:r>
              <a:rPr lang="ar-IQ" dirty="0" err="1"/>
              <a:t>دەروونناسی</a:t>
            </a:r>
            <a:r>
              <a:rPr lang="ar-IQ" dirty="0"/>
              <a:t> </a:t>
            </a:r>
            <a:r>
              <a:rPr lang="ar-IQ" dirty="0" err="1"/>
              <a:t>چارەسەری</a:t>
            </a:r>
            <a:r>
              <a:rPr lang="ar-IQ" dirty="0"/>
              <a:t> </a:t>
            </a:r>
            <a:r>
              <a:rPr lang="ar-IQ" dirty="0" err="1"/>
              <a:t>دامەزراوە</a:t>
            </a:r>
            <a:r>
              <a:rPr lang="ar-IQ" dirty="0"/>
              <a:t>، و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بەکاردەهێنێت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پاڵپشتی</a:t>
            </a:r>
            <a:r>
              <a:rPr lang="ar-IQ" dirty="0"/>
              <a:t> </a:t>
            </a:r>
            <a:r>
              <a:rPr lang="ar-IQ" dirty="0" err="1"/>
              <a:t>گەشەکردنی</a:t>
            </a:r>
            <a:r>
              <a:rPr lang="ar-IQ" dirty="0"/>
              <a:t> </a:t>
            </a:r>
            <a:r>
              <a:rPr lang="ar-IQ" dirty="0" err="1"/>
              <a:t>جەستەیی</a:t>
            </a:r>
            <a:r>
              <a:rPr lang="ar-IQ" dirty="0"/>
              <a:t> و </a:t>
            </a:r>
            <a:r>
              <a:rPr lang="ar-IQ" dirty="0" err="1"/>
              <a:t>دەروونی</a:t>
            </a:r>
            <a:r>
              <a:rPr lang="ar-IQ" dirty="0"/>
              <a:t> و </a:t>
            </a:r>
            <a:r>
              <a:rPr lang="ar-IQ" dirty="0" err="1"/>
              <a:t>سۆزداری</a:t>
            </a:r>
            <a:r>
              <a:rPr lang="ar-IQ" dirty="0"/>
              <a:t> </a:t>
            </a:r>
            <a:r>
              <a:rPr lang="ar-IQ" dirty="0" err="1"/>
              <a:t>منداڵ</a:t>
            </a:r>
            <a:r>
              <a:rPr lang="ar-IQ" dirty="0"/>
              <a:t>،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هەروەها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تێرکردنی</a:t>
            </a:r>
            <a:r>
              <a:rPr lang="ar-IQ" dirty="0"/>
              <a:t> </a:t>
            </a:r>
            <a:r>
              <a:rPr lang="ar-IQ" dirty="0" err="1"/>
              <a:t>پێداویستییە</a:t>
            </a:r>
            <a:r>
              <a:rPr lang="ar-IQ" dirty="0"/>
              <a:t> </a:t>
            </a:r>
            <a:r>
              <a:rPr lang="ar-IQ" dirty="0" err="1"/>
              <a:t>جۆراوجۆرەکانی</a:t>
            </a:r>
            <a:r>
              <a:rPr lang="ar-IQ" dirty="0"/>
              <a:t>.  </a:t>
            </a:r>
            <a:r>
              <a:rPr lang="ar-IQ" dirty="0" err="1"/>
              <a:t>بۆیە</a:t>
            </a:r>
            <a:r>
              <a:rPr lang="ar-IQ" dirty="0"/>
              <a:t> </a:t>
            </a:r>
            <a:r>
              <a:rPr lang="ar-IQ" dirty="0" err="1"/>
              <a:t>پەروەردەکار</a:t>
            </a:r>
            <a:r>
              <a:rPr lang="ar-IQ" dirty="0"/>
              <a:t> و </a:t>
            </a:r>
            <a:r>
              <a:rPr lang="ar-IQ" dirty="0" err="1"/>
              <a:t>ڕێبەر</a:t>
            </a:r>
            <a:r>
              <a:rPr lang="ar-IQ" dirty="0"/>
              <a:t> </a:t>
            </a:r>
            <a:r>
              <a:rPr lang="ar-IQ" dirty="0" err="1"/>
              <a:t>پەنا</a:t>
            </a:r>
            <a:r>
              <a:rPr lang="ar-IQ" dirty="0"/>
              <a:t> </a:t>
            </a:r>
            <a:r>
              <a:rPr lang="ar-IQ" dirty="0" err="1"/>
              <a:t>دەبەنە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بەر</a:t>
            </a:r>
            <a:r>
              <a:rPr lang="ar-IQ" dirty="0"/>
              <a:t> </a:t>
            </a:r>
            <a:r>
              <a:rPr lang="ar-IQ" dirty="0" err="1"/>
              <a:t>بەکارهێنانی</a:t>
            </a:r>
            <a:r>
              <a:rPr lang="ar-IQ" dirty="0"/>
              <a:t> </a:t>
            </a: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ڕێگەیەک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کۆنترۆڵکردن</a:t>
            </a:r>
            <a:r>
              <a:rPr lang="ar-IQ" dirty="0"/>
              <a:t> و </a:t>
            </a:r>
            <a:r>
              <a:rPr lang="ar-IQ" dirty="0" err="1"/>
              <a:t>دەستکاریکردنی</a:t>
            </a:r>
            <a:r>
              <a:rPr lang="ar-IQ" dirty="0"/>
              <a:t> </a:t>
            </a:r>
            <a:r>
              <a:rPr lang="ar-IQ" dirty="0" err="1"/>
              <a:t>ڕەفتاری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منداڵەکە</a:t>
            </a:r>
            <a:r>
              <a:rPr lang="ar-IQ" dirty="0"/>
              <a:t> و </a:t>
            </a:r>
            <a:r>
              <a:rPr lang="ar-IQ" dirty="0" err="1"/>
              <a:t>ڕێنمایی</a:t>
            </a:r>
            <a:r>
              <a:rPr lang="ar-IQ" dirty="0"/>
              <a:t> </a:t>
            </a: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پێویستی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توانای</a:t>
            </a:r>
            <a:r>
              <a:rPr lang="ar-IQ" dirty="0"/>
              <a:t> </a:t>
            </a:r>
            <a:r>
              <a:rPr lang="ar-IQ" dirty="0" err="1"/>
              <a:t>تێگەیشتن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منداڵ</a:t>
            </a:r>
            <a:r>
              <a:rPr lang="ar-IQ" dirty="0"/>
              <a:t> و </a:t>
            </a:r>
            <a:r>
              <a:rPr lang="ar-IQ" dirty="0" err="1"/>
              <a:t>سەبر</a:t>
            </a:r>
            <a:r>
              <a:rPr lang="ar-IQ" dirty="0"/>
              <a:t> و </a:t>
            </a:r>
            <a:r>
              <a:rPr lang="ar-IQ" dirty="0" err="1"/>
              <a:t>خۆشی</a:t>
            </a:r>
            <a:r>
              <a:rPr lang="ar-IQ" dirty="0"/>
              <a:t> و </a:t>
            </a:r>
          </a:p>
          <a:p>
            <a:pPr marL="0" indent="0">
              <a:buNone/>
            </a:pPr>
            <a:r>
              <a:rPr lang="ar-IQ" dirty="0" err="1"/>
              <a:t>هەستکردن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پەروەردەکردنی</a:t>
            </a:r>
            <a:r>
              <a:rPr lang="ar-IQ" dirty="0"/>
              <a:t> </a:t>
            </a:r>
            <a:r>
              <a:rPr lang="ar-IQ" dirty="0" err="1"/>
              <a:t>منداڵ</a:t>
            </a:r>
            <a:r>
              <a:rPr lang="ar-IQ" dirty="0"/>
              <a:t> </a:t>
            </a:r>
            <a:r>
              <a:rPr lang="ar-IQ" dirty="0" err="1"/>
              <a:t>هەیە</a:t>
            </a:r>
            <a:r>
              <a:rPr lang="ar-IQ" dirty="0"/>
              <a:t>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566D71A-BA16-6B3E-4F41-B1374436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0"/>
            <a:ext cx="3810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7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541190-BA1C-838A-5309-B19C6C8F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>
                <a:solidFill>
                  <a:srgbClr val="FF0000"/>
                </a:solidFill>
              </a:rPr>
              <a:t> -2- </a:t>
            </a:r>
            <a:r>
              <a:rPr lang="ar-IQ" u="sng" dirty="0" err="1">
                <a:solidFill>
                  <a:srgbClr val="FF0000"/>
                </a:solidFill>
              </a:rPr>
              <a:t>ئەو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بوارانەی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ڕاوێژکاری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یاریکردن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بەسوودە</a:t>
            </a:r>
            <a:r>
              <a:rPr lang="ar-IQ" u="sng" dirty="0">
                <a:solidFill>
                  <a:srgbClr val="FF0000"/>
                </a:solidFill>
              </a:rPr>
              <a:t>:</a:t>
            </a:r>
            <a:br>
              <a:rPr lang="ar-IQ" u="sng" dirty="0">
                <a:solidFill>
                  <a:srgbClr val="FF0000"/>
                </a:solidFill>
              </a:rPr>
            </a:br>
            <a:endParaRPr lang="ar-IQ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F01045-63C6-DB23-433B-F88B29DB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b="1" u="sng" dirty="0">
                <a:solidFill>
                  <a:srgbClr val="FF0000"/>
                </a:solidFill>
              </a:rPr>
              <a:t>و- </a:t>
            </a:r>
            <a:r>
              <a:rPr lang="ar-IQ" b="1" u="sng" dirty="0" err="1">
                <a:solidFill>
                  <a:srgbClr val="FF0000"/>
                </a:solidFill>
              </a:rPr>
              <a:t>کەسایەتییەکانی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کشانەوە</a:t>
            </a:r>
            <a:r>
              <a:rPr lang="ar-IQ" b="1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منداڵی</a:t>
            </a:r>
            <a:r>
              <a:rPr lang="ar-IQ" dirty="0"/>
              <a:t> </a:t>
            </a:r>
            <a:r>
              <a:rPr lang="ar-IQ" dirty="0" err="1"/>
              <a:t>ناچالاک</a:t>
            </a:r>
            <a:r>
              <a:rPr lang="ar-IQ" dirty="0"/>
              <a:t> </a:t>
            </a:r>
            <a:r>
              <a:rPr lang="ar-IQ" dirty="0" err="1"/>
              <a:t>یان</a:t>
            </a:r>
            <a:r>
              <a:rPr lang="ar-IQ" dirty="0"/>
              <a:t> </a:t>
            </a:r>
            <a:r>
              <a:rPr lang="ar-IQ" dirty="0" err="1"/>
              <a:t>پاسیڤ</a:t>
            </a:r>
            <a:r>
              <a:rPr lang="ar-IQ" dirty="0"/>
              <a:t>، و </a:t>
            </a: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گروپ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یارمەتی</a:t>
            </a:r>
            <a:r>
              <a:rPr lang="ar-IQ" dirty="0"/>
              <a:t> </a:t>
            </a:r>
            <a:r>
              <a:rPr lang="ar-IQ" dirty="0" err="1"/>
              <a:t>منداڵەکە</a:t>
            </a:r>
            <a:r>
              <a:rPr lang="ar-IQ" dirty="0"/>
              <a:t> </a:t>
            </a:r>
            <a:r>
              <a:rPr lang="ar-IQ" dirty="0" err="1"/>
              <a:t>دەدات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بوێر</a:t>
            </a:r>
            <a:r>
              <a:rPr lang="ar-IQ" dirty="0"/>
              <a:t> و </a:t>
            </a:r>
            <a:r>
              <a:rPr lang="ar-IQ" dirty="0" err="1"/>
              <a:t>ئەرێنی</a:t>
            </a:r>
            <a:r>
              <a:rPr lang="ar-IQ" dirty="0"/>
              <a:t> و </a:t>
            </a:r>
            <a:r>
              <a:rPr lang="ar-IQ" dirty="0" err="1"/>
              <a:t>چالاک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u="sng" dirty="0">
                <a:solidFill>
                  <a:srgbClr val="FF0000"/>
                </a:solidFill>
              </a:rPr>
              <a:t>ب.  </a:t>
            </a:r>
            <a:r>
              <a:rPr lang="ar-IQ" u="sng" dirty="0" err="1">
                <a:solidFill>
                  <a:srgbClr val="FF0000"/>
                </a:solidFill>
              </a:rPr>
              <a:t>کەسایەتییە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ناپێگەیشتوەکان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منداڵانەن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دایک</a:t>
            </a:r>
            <a:r>
              <a:rPr lang="ar-IQ" dirty="0"/>
              <a:t> و </a:t>
            </a:r>
            <a:r>
              <a:rPr lang="ar-IQ" dirty="0" err="1"/>
              <a:t>باوکیان</a:t>
            </a:r>
            <a:r>
              <a:rPr lang="ar-IQ" dirty="0"/>
              <a:t> </a:t>
            </a:r>
            <a:r>
              <a:rPr lang="ar-IQ" dirty="0" err="1"/>
              <a:t>زۆر</a:t>
            </a:r>
            <a:r>
              <a:rPr lang="ar-IQ" dirty="0"/>
              <a:t> </a:t>
            </a:r>
            <a:r>
              <a:rPr lang="ar-IQ" dirty="0" err="1"/>
              <a:t>پارێزگاری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لێدەکەن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دواجار</a:t>
            </a:r>
            <a:r>
              <a:rPr lang="ar-IQ" dirty="0"/>
              <a:t> </a:t>
            </a:r>
            <a:r>
              <a:rPr lang="ar-IQ" dirty="0" err="1"/>
              <a:t>دەبێتە</a:t>
            </a:r>
            <a:r>
              <a:rPr lang="ar-IQ" dirty="0"/>
              <a:t> </a:t>
            </a:r>
            <a:r>
              <a:rPr lang="ar-IQ" dirty="0" err="1"/>
              <a:t>هۆی</a:t>
            </a:r>
            <a:r>
              <a:rPr lang="ar-IQ" dirty="0"/>
              <a:t> </a:t>
            </a:r>
            <a:r>
              <a:rPr lang="ar-IQ" dirty="0" err="1"/>
              <a:t>هەڵسوکەوتی</a:t>
            </a:r>
            <a:r>
              <a:rPr lang="ar-IQ" dirty="0"/>
              <a:t> </a:t>
            </a:r>
            <a:r>
              <a:rPr lang="ar-IQ" dirty="0" err="1"/>
              <a:t>منداڵەکەم</a:t>
            </a:r>
            <a:r>
              <a:rPr lang="ar-IQ" dirty="0"/>
              <a:t>، و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کۆتاییدا</a:t>
            </a:r>
            <a:r>
              <a:rPr lang="ar-IQ" dirty="0"/>
              <a:t> </a:t>
            </a:r>
            <a:r>
              <a:rPr lang="ar-IQ" dirty="0" err="1"/>
              <a:t>دەستکاریکردنی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ڕەفتارەکانیان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u="sng" dirty="0">
                <a:solidFill>
                  <a:srgbClr val="FF0000"/>
                </a:solidFill>
              </a:rPr>
              <a:t>ج.  </a:t>
            </a:r>
            <a:r>
              <a:rPr lang="ar-IQ" u="sng" dirty="0" err="1">
                <a:solidFill>
                  <a:srgbClr val="FF0000"/>
                </a:solidFill>
              </a:rPr>
              <a:t>ئەو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منداڵانەی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خووی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خراپیان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هەیە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پەنجە</a:t>
            </a:r>
            <a:r>
              <a:rPr lang="ar-IQ" dirty="0"/>
              <a:t> </a:t>
            </a:r>
            <a:r>
              <a:rPr lang="ar-IQ" dirty="0" err="1"/>
              <a:t>مژینی</a:t>
            </a:r>
            <a:r>
              <a:rPr lang="ar-IQ" dirty="0"/>
              <a:t> </a:t>
            </a:r>
            <a:r>
              <a:rPr lang="ar-IQ" dirty="0" err="1"/>
              <a:t>یان</a:t>
            </a:r>
            <a:r>
              <a:rPr lang="ar-IQ" dirty="0"/>
              <a:t> </a:t>
            </a:r>
            <a:r>
              <a:rPr lang="ar-IQ" dirty="0" err="1"/>
              <a:t>نینۆک</a:t>
            </a:r>
            <a:r>
              <a:rPr lang="ar-IQ" dirty="0"/>
              <a:t> </a:t>
            </a:r>
            <a:r>
              <a:rPr lang="ar-IQ" dirty="0" err="1"/>
              <a:t>گازگرتن</a:t>
            </a:r>
            <a:r>
              <a:rPr lang="ar-IQ" dirty="0"/>
              <a:t>، </a:t>
            </a:r>
            <a:r>
              <a:rPr lang="ar-IQ" dirty="0" err="1"/>
              <a:t>کێشەی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خواردن</a:t>
            </a:r>
            <a:r>
              <a:rPr lang="ar-IQ" dirty="0"/>
              <a:t> و </a:t>
            </a:r>
            <a:r>
              <a:rPr lang="ar-IQ" dirty="0" err="1"/>
              <a:t>لکەلکە</a:t>
            </a:r>
            <a:r>
              <a:rPr lang="ar-IQ" dirty="0"/>
              <a:t>.  و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ئازادی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</a:t>
            </a:r>
            <a:r>
              <a:rPr lang="ar-IQ" dirty="0" err="1"/>
              <a:t>دەرببڕێت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712AD22-C9F3-DE03-1F6B-8FBCAB37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41900"/>
            <a:ext cx="5587999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1C9F43A-029F-183C-AB18-AA3FF725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2988"/>
            <a:ext cx="3860800" cy="149661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2ABCD877-D1FF-AD8D-855F-B6D8DBE2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2CC04E-9903-325A-8CE2-573240BA6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u="sng" dirty="0">
                <a:solidFill>
                  <a:srgbClr val="FF0000"/>
                </a:solidFill>
              </a:rPr>
              <a:t>3-- </a:t>
            </a:r>
            <a:r>
              <a:rPr lang="ar-IQ" u="sng" dirty="0" err="1">
                <a:solidFill>
                  <a:srgbClr val="FF0000"/>
                </a:solidFill>
              </a:rPr>
              <a:t>شێوازەکانی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ڕێنماییکردن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ڕێگەی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یاریکردنەوە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کەشێکی</a:t>
            </a:r>
            <a:r>
              <a:rPr lang="ar-IQ" dirty="0"/>
              <a:t> </a:t>
            </a:r>
            <a:r>
              <a:rPr lang="ar-IQ" dirty="0" err="1"/>
              <a:t>دەروونی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گونجاو</a:t>
            </a:r>
            <a:r>
              <a:rPr lang="ar-IQ" dirty="0"/>
              <a:t> </a:t>
            </a:r>
            <a:r>
              <a:rPr lang="ar-IQ" dirty="0" err="1"/>
              <a:t>ئامادە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تێیدا</a:t>
            </a:r>
            <a:r>
              <a:rPr lang="ar-IQ" dirty="0"/>
              <a:t> </a:t>
            </a:r>
            <a:r>
              <a:rPr lang="ar-IQ" dirty="0" err="1"/>
              <a:t>قبوڵکردن</a:t>
            </a:r>
            <a:r>
              <a:rPr lang="ar-IQ" dirty="0"/>
              <a:t> و </a:t>
            </a:r>
            <a:r>
              <a:rPr lang="ar-IQ" dirty="0" err="1"/>
              <a:t>لێبوردەیی</a:t>
            </a:r>
            <a:r>
              <a:rPr lang="ar-IQ" dirty="0"/>
              <a:t> </a:t>
            </a:r>
            <a:r>
              <a:rPr lang="ar-IQ" dirty="0" err="1"/>
              <a:t>زاڵە</a:t>
            </a:r>
            <a:r>
              <a:rPr lang="ar-IQ" dirty="0"/>
              <a:t>، و </a:t>
            </a:r>
            <a:r>
              <a:rPr lang="ar-IQ" dirty="0" err="1"/>
              <a:t>یاوەری</a:t>
            </a:r>
            <a:r>
              <a:rPr lang="ar-IQ" dirty="0"/>
              <a:t> </a:t>
            </a:r>
            <a:r>
              <a:rPr lang="ar-IQ" dirty="0" err="1"/>
              <a:t>منداڵەکە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 </a:t>
            </a:r>
            <a:r>
              <a:rPr lang="ar-IQ" dirty="0" err="1"/>
              <a:t>ژووری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یاریکردن</a:t>
            </a:r>
            <a:r>
              <a:rPr lang="ar-IQ" dirty="0"/>
              <a:t>، و </a:t>
            </a:r>
            <a:r>
              <a:rPr lang="ar-IQ" dirty="0" err="1"/>
              <a:t>شێوازەکان</a:t>
            </a:r>
            <a:r>
              <a:rPr lang="ar-IQ" dirty="0"/>
              <a:t> </a:t>
            </a:r>
            <a:r>
              <a:rPr lang="ar-IQ" dirty="0" err="1"/>
              <a:t>پەیڕەو</a:t>
            </a:r>
            <a:r>
              <a:rPr lang="ar-IQ" dirty="0"/>
              <a:t> </a:t>
            </a:r>
            <a:r>
              <a:rPr lang="ar-IQ" dirty="0" err="1"/>
              <a:t>دەکات</a:t>
            </a:r>
            <a:endParaRPr lang="ar-IQ" dirty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أ- </a:t>
            </a:r>
            <a:r>
              <a:rPr lang="ar-IQ" u="sng" dirty="0" err="1">
                <a:solidFill>
                  <a:srgbClr val="FF0000"/>
                </a:solidFill>
              </a:rPr>
              <a:t>یاری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ئازاد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دیاری</a:t>
            </a:r>
            <a:r>
              <a:rPr lang="ar-IQ" dirty="0"/>
              <a:t> </a:t>
            </a:r>
            <a:r>
              <a:rPr lang="ar-IQ" dirty="0" err="1"/>
              <a:t>نەکراوە</a:t>
            </a:r>
            <a:r>
              <a:rPr lang="ar-IQ" dirty="0"/>
              <a:t>.  </a:t>
            </a:r>
            <a:r>
              <a:rPr lang="ar-IQ" dirty="0" err="1"/>
              <a:t>وە</a:t>
            </a:r>
            <a:r>
              <a:rPr lang="ar-IQ" dirty="0"/>
              <a:t> </a:t>
            </a:r>
            <a:r>
              <a:rPr lang="ar-IQ" dirty="0" err="1"/>
              <a:t>ئازادی</a:t>
            </a:r>
            <a:r>
              <a:rPr lang="ar-IQ" dirty="0"/>
              <a:t> </a:t>
            </a: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بەجێدەهێڵێت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u="sng" dirty="0">
                <a:solidFill>
                  <a:srgbClr val="FF0000"/>
                </a:solidFill>
              </a:rPr>
              <a:t>ب- </a:t>
            </a:r>
            <a:r>
              <a:rPr lang="ar-IQ" u="sng" dirty="0" err="1">
                <a:solidFill>
                  <a:srgbClr val="FF0000"/>
                </a:solidFill>
              </a:rPr>
              <a:t>یاری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تایبەت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یاری</a:t>
            </a:r>
            <a:r>
              <a:rPr lang="ar-IQ" dirty="0"/>
              <a:t> </a:t>
            </a:r>
            <a:r>
              <a:rPr lang="ar-IQ" dirty="0" err="1"/>
              <a:t>ئاڕاستەکراو</a:t>
            </a:r>
            <a:r>
              <a:rPr lang="ar-IQ" dirty="0"/>
              <a:t> و </a:t>
            </a:r>
            <a:r>
              <a:rPr lang="ar-IQ" dirty="0" err="1"/>
              <a:t>پلان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داڕێژراوە</a:t>
            </a:r>
            <a:r>
              <a:rPr lang="ar-IQ" dirty="0"/>
              <a:t>، </a:t>
            </a:r>
            <a:r>
              <a:rPr lang="ar-IQ" dirty="0" err="1"/>
              <a:t>وە</a:t>
            </a:r>
            <a:r>
              <a:rPr lang="ar-IQ" dirty="0"/>
              <a:t> </a:t>
            </a:r>
            <a:r>
              <a:rPr lang="ar-IQ" dirty="0" err="1"/>
              <a:t>یارییەکان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ڕێژەی</a:t>
            </a:r>
            <a:r>
              <a:rPr lang="ar-IQ" dirty="0"/>
              <a:t> </a:t>
            </a:r>
            <a:r>
              <a:rPr lang="ar-IQ" dirty="0" err="1"/>
              <a:t>تەمەنی</a:t>
            </a:r>
            <a:r>
              <a:rPr lang="ar-IQ" dirty="0"/>
              <a:t> </a:t>
            </a:r>
            <a:r>
              <a:rPr lang="ar-IQ" dirty="0" err="1"/>
              <a:t>منداڵ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هەڵدەبژێرێت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u="sng" dirty="0">
                <a:solidFill>
                  <a:srgbClr val="FF0000"/>
                </a:solidFill>
              </a:rPr>
              <a:t>ج.  </a:t>
            </a:r>
            <a:r>
              <a:rPr lang="ar-IQ" u="sng" dirty="0" err="1">
                <a:solidFill>
                  <a:srgbClr val="FF0000"/>
                </a:solidFill>
              </a:rPr>
              <a:t>یاریکردن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ڕێنمایی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ڕەفتار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حاڵەتەکانی</a:t>
            </a:r>
            <a:r>
              <a:rPr lang="ar-IQ" dirty="0"/>
              <a:t> </a:t>
            </a:r>
            <a:r>
              <a:rPr lang="ar-IQ" dirty="0" err="1"/>
              <a:t>وەک</a:t>
            </a:r>
            <a:r>
              <a:rPr lang="ar-IQ" dirty="0"/>
              <a:t> ترس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ئاژەڵ</a:t>
            </a:r>
            <a:r>
              <a:rPr lang="ar-IQ" dirty="0"/>
              <a:t> </a:t>
            </a:r>
            <a:r>
              <a:rPr lang="ar-IQ" dirty="0" err="1"/>
              <a:t>بەکاردێت</a:t>
            </a:r>
            <a:r>
              <a:rPr lang="ar-IQ" dirty="0"/>
              <a:t>،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ڕاهاتنی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بووکەڵەی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ئاژەڵانە</a:t>
            </a:r>
            <a:r>
              <a:rPr lang="ar-IQ" dirty="0"/>
              <a:t> تا </a:t>
            </a:r>
            <a:r>
              <a:rPr lang="ar-IQ" dirty="0" err="1"/>
              <a:t>ئاشنا</a:t>
            </a:r>
            <a:r>
              <a:rPr lang="ar-IQ" dirty="0"/>
              <a:t> </a:t>
            </a:r>
            <a:r>
              <a:rPr lang="ar-IQ" dirty="0" err="1"/>
              <a:t>دەبێت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0637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7BF6E4C-F7C9-29BB-5628-5CA425D49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65125"/>
            <a:ext cx="5707429" cy="132556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D308E043-59D1-AC2D-FD1C-63B34E44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74117B-DAA7-AB3D-5976-CD99DA7B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dirty="0"/>
              <a:t>3-- </a:t>
            </a:r>
            <a:r>
              <a:rPr lang="ar-IQ" dirty="0" err="1">
                <a:solidFill>
                  <a:srgbClr val="FF0000"/>
                </a:solidFill>
              </a:rPr>
              <a:t>شێوازەکانی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ڕێنماییکردن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لە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ڕێگەی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یاریکردنەوە</a:t>
            </a:r>
            <a:r>
              <a:rPr lang="ar-IQ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پەروەردەکار</a:t>
            </a:r>
            <a:r>
              <a:rPr lang="ar-IQ" dirty="0"/>
              <a:t> </a:t>
            </a:r>
            <a:r>
              <a:rPr lang="ar-IQ" dirty="0" err="1"/>
              <a:t>کەشێکی</a:t>
            </a:r>
            <a:r>
              <a:rPr lang="ar-IQ" dirty="0"/>
              <a:t> </a:t>
            </a:r>
            <a:r>
              <a:rPr lang="ar-IQ" dirty="0" err="1"/>
              <a:t>دەروونی</a:t>
            </a:r>
            <a:r>
              <a:rPr lang="ar-IQ" dirty="0"/>
              <a:t> </a:t>
            </a:r>
            <a:r>
              <a:rPr lang="ar-IQ" dirty="0" err="1"/>
              <a:t>گونجاو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ئامادە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تێیدا</a:t>
            </a:r>
            <a:r>
              <a:rPr lang="ar-IQ" dirty="0"/>
              <a:t> </a:t>
            </a:r>
            <a:r>
              <a:rPr lang="ar-IQ" dirty="0" err="1"/>
              <a:t>قبوڵکردن</a:t>
            </a:r>
            <a:r>
              <a:rPr lang="ar-IQ" dirty="0"/>
              <a:t> و </a:t>
            </a:r>
            <a:r>
              <a:rPr lang="ar-IQ" dirty="0" err="1"/>
              <a:t>لێبوردەیی</a:t>
            </a:r>
            <a:r>
              <a:rPr lang="ar-IQ" dirty="0"/>
              <a:t> </a:t>
            </a:r>
            <a:r>
              <a:rPr lang="ar-IQ" dirty="0" err="1"/>
              <a:t>زاڵە</a:t>
            </a:r>
            <a:r>
              <a:rPr lang="ar-IQ" dirty="0"/>
              <a:t>، و </a:t>
            </a:r>
            <a:r>
              <a:rPr lang="ar-IQ" dirty="0" err="1"/>
              <a:t>یاوەری</a:t>
            </a:r>
            <a:r>
              <a:rPr lang="ar-IQ" dirty="0"/>
              <a:t> </a:t>
            </a:r>
            <a:r>
              <a:rPr lang="ar-IQ" dirty="0" err="1"/>
              <a:t>منداڵەکە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ژووری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یاریکردن</a:t>
            </a:r>
            <a:r>
              <a:rPr lang="ar-IQ" dirty="0"/>
              <a:t>، و </a:t>
            </a:r>
            <a:r>
              <a:rPr lang="ar-IQ" dirty="0" err="1"/>
              <a:t>شێوازەکان</a:t>
            </a:r>
            <a:r>
              <a:rPr lang="ar-IQ" dirty="0"/>
              <a:t> </a:t>
            </a:r>
            <a:r>
              <a:rPr lang="ar-IQ" dirty="0" err="1"/>
              <a:t>پەیڕەو</a:t>
            </a:r>
            <a:r>
              <a:rPr lang="ar-IQ" dirty="0"/>
              <a:t> </a:t>
            </a:r>
            <a:r>
              <a:rPr lang="ar-IQ" dirty="0" err="1"/>
              <a:t>دەکات</a:t>
            </a:r>
            <a:endParaRPr lang="ar-IQ" dirty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u="sng" dirty="0">
                <a:solidFill>
                  <a:srgbClr val="FF0000"/>
                </a:solidFill>
              </a:rPr>
              <a:t>أ- </a:t>
            </a:r>
            <a:r>
              <a:rPr lang="ar-IQ" u="sng" dirty="0" err="1">
                <a:solidFill>
                  <a:srgbClr val="FF0000"/>
                </a:solidFill>
              </a:rPr>
              <a:t>یاری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ئازاد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دیاری</a:t>
            </a:r>
            <a:r>
              <a:rPr lang="ar-IQ" dirty="0"/>
              <a:t> </a:t>
            </a:r>
            <a:r>
              <a:rPr lang="ar-IQ" dirty="0" err="1"/>
              <a:t>نەکراوە</a:t>
            </a:r>
            <a:r>
              <a:rPr lang="ar-IQ" dirty="0"/>
              <a:t>.  </a:t>
            </a:r>
            <a:r>
              <a:rPr lang="ar-IQ" dirty="0" err="1"/>
              <a:t>وە</a:t>
            </a:r>
            <a:r>
              <a:rPr lang="ar-IQ" dirty="0"/>
              <a:t> </a:t>
            </a:r>
            <a:r>
              <a:rPr lang="ar-IQ" dirty="0" err="1"/>
              <a:t>ئازادی</a:t>
            </a:r>
            <a:r>
              <a:rPr lang="ar-IQ" dirty="0"/>
              <a:t> </a:t>
            </a: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بەجێدەهێڵێت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u="sng" dirty="0">
                <a:solidFill>
                  <a:srgbClr val="FF0000"/>
                </a:solidFill>
              </a:rPr>
              <a:t>ب- </a:t>
            </a:r>
            <a:r>
              <a:rPr lang="ar-IQ" u="sng" dirty="0" err="1">
                <a:solidFill>
                  <a:srgbClr val="FF0000"/>
                </a:solidFill>
              </a:rPr>
              <a:t>یاری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تایبەت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یاری</a:t>
            </a:r>
            <a:r>
              <a:rPr lang="ar-IQ" dirty="0"/>
              <a:t> </a:t>
            </a:r>
            <a:r>
              <a:rPr lang="ar-IQ" dirty="0" err="1"/>
              <a:t>ئاڕاستەکراو</a:t>
            </a:r>
            <a:r>
              <a:rPr lang="ar-IQ" dirty="0"/>
              <a:t> و </a:t>
            </a:r>
            <a:r>
              <a:rPr lang="ar-IQ" dirty="0" err="1"/>
              <a:t>پلان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داڕێژراوە</a:t>
            </a:r>
            <a:r>
              <a:rPr lang="ar-IQ" dirty="0"/>
              <a:t>، </a:t>
            </a:r>
            <a:r>
              <a:rPr lang="ar-IQ" dirty="0" err="1"/>
              <a:t>وە</a:t>
            </a:r>
            <a:r>
              <a:rPr lang="ar-IQ" dirty="0"/>
              <a:t> </a:t>
            </a:r>
            <a:r>
              <a:rPr lang="ar-IQ" dirty="0" err="1"/>
              <a:t>یارییەکان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ڕێژەی</a:t>
            </a:r>
            <a:r>
              <a:rPr lang="ar-IQ" dirty="0"/>
              <a:t> </a:t>
            </a:r>
            <a:r>
              <a:rPr lang="ar-IQ" dirty="0" err="1"/>
              <a:t>تەمەنی</a:t>
            </a:r>
            <a:r>
              <a:rPr lang="ar-IQ" dirty="0"/>
              <a:t> </a:t>
            </a:r>
            <a:r>
              <a:rPr lang="ar-IQ" dirty="0" err="1"/>
              <a:t>منداڵ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هەڵدەبژێرێت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u="sng" dirty="0">
                <a:solidFill>
                  <a:srgbClr val="FF0000"/>
                </a:solidFill>
              </a:rPr>
              <a:t>ج.  </a:t>
            </a:r>
            <a:r>
              <a:rPr lang="ar-IQ" u="sng" dirty="0" err="1">
                <a:solidFill>
                  <a:srgbClr val="FF0000"/>
                </a:solidFill>
              </a:rPr>
              <a:t>یاریکردن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ڕێنمایی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ڕەفتار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حاڵەتەکانی</a:t>
            </a:r>
            <a:r>
              <a:rPr lang="ar-IQ" dirty="0"/>
              <a:t> </a:t>
            </a:r>
            <a:r>
              <a:rPr lang="ar-IQ" dirty="0" err="1"/>
              <a:t>وەک</a:t>
            </a:r>
            <a:r>
              <a:rPr lang="ar-IQ" dirty="0"/>
              <a:t> ترس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ئاژەڵ</a:t>
            </a:r>
            <a:r>
              <a:rPr lang="ar-IQ" dirty="0"/>
              <a:t> </a:t>
            </a:r>
            <a:r>
              <a:rPr lang="ar-IQ" dirty="0" err="1"/>
              <a:t>بەکاردێت</a:t>
            </a:r>
            <a:r>
              <a:rPr lang="ar-IQ" dirty="0"/>
              <a:t>،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ڕاهاتنی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بووکەڵەی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ئاژەڵانە</a:t>
            </a:r>
            <a:r>
              <a:rPr lang="ar-IQ" dirty="0"/>
              <a:t> تا </a:t>
            </a:r>
            <a:r>
              <a:rPr lang="ar-IQ" dirty="0" err="1"/>
              <a:t>ئاشنا</a:t>
            </a:r>
            <a:r>
              <a:rPr lang="ar-IQ" dirty="0"/>
              <a:t> </a:t>
            </a:r>
            <a:r>
              <a:rPr lang="ar-IQ" dirty="0" err="1"/>
              <a:t>دەبێت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769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B77896-A49A-3F3A-CE8E-A50A615C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u="sng" dirty="0">
                <a:solidFill>
                  <a:srgbClr val="FF0000"/>
                </a:solidFill>
              </a:rPr>
              <a:t>1- </a:t>
            </a:r>
            <a:r>
              <a:rPr lang="ar-IQ" u="sng" dirty="0" err="1">
                <a:solidFill>
                  <a:srgbClr val="FF0000"/>
                </a:solidFill>
              </a:rPr>
              <a:t>کێشەی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ڕەفتار</a:t>
            </a:r>
            <a:r>
              <a:rPr lang="ar-IQ" u="sng" dirty="0">
                <a:solidFill>
                  <a:srgbClr val="FF0000"/>
                </a:solidFill>
              </a:rPr>
              <a:t>: -35</a:t>
            </a:r>
            <a:br>
              <a:rPr lang="ar-IQ" u="sng" dirty="0">
                <a:solidFill>
                  <a:srgbClr val="FF0000"/>
                </a:solidFill>
              </a:rPr>
            </a:br>
            <a:r>
              <a:rPr lang="ar-IQ" u="sng" dirty="0">
                <a:solidFill>
                  <a:srgbClr val="FF0000"/>
                </a:solidFill>
              </a:rPr>
              <a:t>-</a:t>
            </a:r>
            <a:r>
              <a:rPr lang="ar-IQ" u="sng" dirty="0" err="1">
                <a:solidFill>
                  <a:srgbClr val="FF0000"/>
                </a:solidFill>
              </a:rPr>
              <a:t>کێشەی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مناڵان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وەک</a:t>
            </a:r>
            <a:r>
              <a:rPr lang="ar-IQ" u="sng" dirty="0">
                <a:solidFill>
                  <a:srgbClr val="FF0000"/>
                </a:solidFill>
              </a:rPr>
              <a:t> (</a:t>
            </a:r>
            <a:r>
              <a:rPr lang="ar-IQ" u="sng" dirty="0" err="1">
                <a:solidFill>
                  <a:srgbClr val="FF0000"/>
                </a:solidFill>
              </a:rPr>
              <a:t>درۆکردن</a:t>
            </a:r>
            <a:r>
              <a:rPr lang="ar-IQ" u="sng" dirty="0">
                <a:solidFill>
                  <a:srgbClr val="FF0000"/>
                </a:solidFill>
              </a:rPr>
              <a:t>، </a:t>
            </a:r>
            <a:r>
              <a:rPr lang="ar-IQ" u="sng" dirty="0" err="1">
                <a:solidFill>
                  <a:srgbClr val="FF0000"/>
                </a:solidFill>
              </a:rPr>
              <a:t>جنێودان</a:t>
            </a:r>
            <a:r>
              <a:rPr lang="ar-IQ" u="sng" dirty="0">
                <a:solidFill>
                  <a:srgbClr val="FF0000"/>
                </a:solidFill>
              </a:rPr>
              <a:t>، </a:t>
            </a:r>
            <a:r>
              <a:rPr lang="ar-IQ" u="sng" dirty="0" err="1">
                <a:solidFill>
                  <a:srgbClr val="FF0000"/>
                </a:solidFill>
              </a:rPr>
              <a:t>دزیکردن</a:t>
            </a:r>
            <a:r>
              <a:rPr lang="ar-IQ" u="sng" dirty="0">
                <a:solidFill>
                  <a:srgbClr val="FF0000"/>
                </a:solidFill>
              </a:rPr>
              <a:t>)</a:t>
            </a:r>
            <a:br>
              <a:rPr lang="ar-IQ" u="sng" dirty="0">
                <a:solidFill>
                  <a:srgbClr val="FF0000"/>
                </a:solidFill>
              </a:rPr>
            </a:br>
            <a:endParaRPr lang="ar-IQ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3AC524-E59A-863D-0064-6362F9A46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ar-IQ" dirty="0" err="1">
                <a:solidFill>
                  <a:srgbClr val="FF0000"/>
                </a:solidFill>
              </a:rPr>
              <a:t>سروشتی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مرۆڤ</a:t>
            </a:r>
            <a:r>
              <a:rPr lang="ar-IQ" dirty="0">
                <a:solidFill>
                  <a:srgbClr val="FF0000"/>
                </a:solidFill>
              </a:rPr>
              <a:t> و </a:t>
            </a:r>
            <a:r>
              <a:rPr lang="ar-IQ" dirty="0" err="1">
                <a:solidFill>
                  <a:srgbClr val="FF0000"/>
                </a:solidFill>
              </a:rPr>
              <a:t>دروستکراوەکانی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مەیلی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بەرەو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گومڕایی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دەبات</a:t>
            </a:r>
            <a:r>
              <a:rPr lang="ar-IQ" dirty="0">
                <a:solidFill>
                  <a:srgbClr val="FF0000"/>
                </a:solidFill>
              </a:rPr>
              <a:t>، </a:t>
            </a:r>
            <a:r>
              <a:rPr lang="ar-IQ" dirty="0" err="1">
                <a:solidFill>
                  <a:srgbClr val="FF0000"/>
                </a:solidFill>
              </a:rPr>
              <a:t>هەروەها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لە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فەرموودەکەدا</a:t>
            </a:r>
            <a:r>
              <a:rPr lang="ar-IQ" dirty="0">
                <a:solidFill>
                  <a:srgbClr val="FF0000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ar-IQ" dirty="0"/>
              <a:t>(</a:t>
            </a:r>
            <a:r>
              <a:rPr lang="ar-IQ" dirty="0" err="1"/>
              <a:t>هەموو</a:t>
            </a:r>
            <a:r>
              <a:rPr lang="ar-IQ" dirty="0"/>
              <a:t> </a:t>
            </a:r>
            <a:r>
              <a:rPr lang="ar-IQ" dirty="0" err="1"/>
              <a:t>کوڕێکی</a:t>
            </a:r>
            <a:r>
              <a:rPr lang="ar-IQ" dirty="0"/>
              <a:t> </a:t>
            </a:r>
            <a:r>
              <a:rPr lang="ar-IQ" dirty="0" err="1"/>
              <a:t>ئادەم</a:t>
            </a:r>
            <a:r>
              <a:rPr lang="ar-IQ" dirty="0"/>
              <a:t> </a:t>
            </a:r>
            <a:r>
              <a:rPr lang="ar-IQ" dirty="0" err="1"/>
              <a:t>هەڵە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، </a:t>
            </a:r>
            <a:r>
              <a:rPr lang="ar-IQ" dirty="0" err="1"/>
              <a:t>باشترینی</a:t>
            </a:r>
            <a:r>
              <a:rPr lang="ar-IQ" dirty="0"/>
              <a:t> </a:t>
            </a:r>
            <a:r>
              <a:rPr lang="ar-IQ" dirty="0" err="1"/>
              <a:t>ئەوانەی</a:t>
            </a:r>
            <a:r>
              <a:rPr lang="ar-IQ" dirty="0"/>
              <a:t> </a:t>
            </a:r>
            <a:r>
              <a:rPr lang="ar-IQ" dirty="0" err="1"/>
              <a:t>گوناه</a:t>
            </a:r>
            <a:r>
              <a:rPr lang="ar-IQ" dirty="0"/>
              <a:t> </a:t>
            </a:r>
            <a:r>
              <a:rPr lang="ar-IQ" dirty="0" err="1"/>
              <a:t>دەکەن</a:t>
            </a:r>
            <a:r>
              <a:rPr lang="ar-IQ" dirty="0"/>
              <a:t> </a:t>
            </a:r>
            <a:r>
              <a:rPr lang="ar-IQ" dirty="0" err="1"/>
              <a:t>ئەوانەن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تەوبە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دەکەن</a:t>
            </a:r>
            <a:r>
              <a:rPr lang="ar-IQ" dirty="0"/>
              <a:t>)، </a:t>
            </a:r>
            <a:r>
              <a:rPr lang="ar-IQ" dirty="0" err="1"/>
              <a:t>هەروەک</a:t>
            </a:r>
            <a:r>
              <a:rPr lang="ar-IQ" dirty="0"/>
              <a:t> </a:t>
            </a:r>
            <a:r>
              <a:rPr lang="ar-IQ" dirty="0" err="1"/>
              <a:t>چۆن</a:t>
            </a:r>
            <a:r>
              <a:rPr lang="ar-IQ" dirty="0"/>
              <a:t> </a:t>
            </a:r>
            <a:r>
              <a:rPr lang="ar-IQ" dirty="0" err="1"/>
              <a:t>پەروەردەکار</a:t>
            </a:r>
            <a:r>
              <a:rPr lang="ar-IQ" dirty="0"/>
              <a:t>، </a:t>
            </a:r>
            <a:r>
              <a:rPr lang="ar-IQ" dirty="0" err="1"/>
              <a:t>هەرچەندە</a:t>
            </a:r>
            <a:r>
              <a:rPr lang="ar-IQ" dirty="0"/>
              <a:t> </a:t>
            </a:r>
            <a:r>
              <a:rPr lang="ar-IQ" dirty="0" err="1"/>
              <a:t>هەوڵی</a:t>
            </a:r>
            <a:r>
              <a:rPr lang="ar-IQ" dirty="0"/>
              <a:t> </a:t>
            </a:r>
            <a:r>
              <a:rPr lang="ar-IQ" dirty="0" err="1"/>
              <a:t>ئەوە</a:t>
            </a:r>
            <a:r>
              <a:rPr lang="ar-IQ" dirty="0"/>
              <a:t> </a:t>
            </a:r>
            <a:r>
              <a:rPr lang="ar-IQ" dirty="0" err="1"/>
              <a:t>بدات</a:t>
            </a:r>
            <a:r>
              <a:rPr lang="ar-IQ" dirty="0"/>
              <a:t> </a:t>
            </a:r>
            <a:r>
              <a:rPr lang="ar-IQ" dirty="0" err="1"/>
              <a:t>فەزیلەتەکان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دڵی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کوڕەکەدا</a:t>
            </a:r>
            <a:r>
              <a:rPr lang="ar-IQ" dirty="0"/>
              <a:t> </a:t>
            </a:r>
            <a:r>
              <a:rPr lang="ar-IQ" dirty="0" err="1"/>
              <a:t>بچێنن</a:t>
            </a:r>
            <a:r>
              <a:rPr lang="ar-IQ" dirty="0"/>
              <a:t>، </a:t>
            </a:r>
            <a:r>
              <a:rPr lang="ar-IQ" dirty="0" err="1"/>
              <a:t>دەبێت</a:t>
            </a:r>
            <a:r>
              <a:rPr lang="ar-IQ" dirty="0"/>
              <a:t> </a:t>
            </a:r>
            <a:r>
              <a:rPr lang="ar-IQ" dirty="0" err="1"/>
              <a:t>کاریگەری</a:t>
            </a:r>
            <a:r>
              <a:rPr lang="ar-IQ" dirty="0"/>
              <a:t> </a:t>
            </a:r>
            <a:r>
              <a:rPr lang="ar-IQ" dirty="0" err="1"/>
              <a:t>ژینگەی</a:t>
            </a:r>
            <a:r>
              <a:rPr lang="ar-IQ" dirty="0"/>
              <a:t> </a:t>
            </a:r>
            <a:r>
              <a:rPr lang="ar-IQ" dirty="0" err="1"/>
              <a:t>دەرەکی</a:t>
            </a:r>
            <a:r>
              <a:rPr lang="ar-IQ" dirty="0"/>
              <a:t> </a:t>
            </a:r>
            <a:r>
              <a:rPr lang="ar-IQ" dirty="0" err="1"/>
              <a:t>هەبێت</a:t>
            </a:r>
            <a:r>
              <a:rPr lang="ar-IQ" dirty="0"/>
              <a:t>: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هاوڕێیانەوە</a:t>
            </a:r>
            <a:r>
              <a:rPr lang="ar-IQ" dirty="0"/>
              <a:t>، </a:t>
            </a:r>
            <a:r>
              <a:rPr lang="ar-IQ" dirty="0" err="1"/>
              <a:t>لە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قوتابخانەوە</a:t>
            </a:r>
            <a:r>
              <a:rPr lang="ar-IQ" dirty="0"/>
              <a:t>، </a:t>
            </a:r>
            <a:r>
              <a:rPr lang="ar-IQ" dirty="0" err="1"/>
              <a:t>یان</a:t>
            </a:r>
            <a:r>
              <a:rPr lang="ar-IQ" dirty="0"/>
              <a:t> </a:t>
            </a:r>
            <a:r>
              <a:rPr lang="ar-IQ" dirty="0" err="1"/>
              <a:t>شەقامەوە</a:t>
            </a:r>
            <a:r>
              <a:rPr lang="ar-IQ" dirty="0"/>
              <a:t> </a:t>
            </a:r>
            <a:r>
              <a:rPr lang="ar-IQ" dirty="0" err="1"/>
              <a:t>وەها</a:t>
            </a:r>
            <a:r>
              <a:rPr lang="ar-IQ" dirty="0"/>
              <a:t> </a:t>
            </a:r>
            <a:r>
              <a:rPr lang="ar-IQ" dirty="0" err="1"/>
              <a:t>ئەخلاقێکی</a:t>
            </a:r>
            <a:r>
              <a:rPr lang="ar-IQ" dirty="0"/>
              <a:t> </a:t>
            </a:r>
            <a:r>
              <a:rPr lang="ar-IQ" dirty="0" err="1"/>
              <a:t>خراپ</a:t>
            </a:r>
            <a:r>
              <a:rPr lang="ar-IQ" dirty="0"/>
              <a:t>، و </a:t>
            </a:r>
            <a:r>
              <a:rPr lang="ar-IQ" dirty="0" err="1"/>
              <a:t>چەند</a:t>
            </a:r>
            <a:r>
              <a:rPr lang="ar-IQ" dirty="0"/>
              <a:t> </a:t>
            </a:r>
            <a:r>
              <a:rPr lang="ar-IQ" dirty="0" err="1"/>
              <a:t>ئافاتێک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ڕێگای</a:t>
            </a:r>
            <a:r>
              <a:rPr lang="ar-IQ" dirty="0"/>
              <a:t> </a:t>
            </a:r>
            <a:r>
              <a:rPr lang="ar-IQ" dirty="0" err="1"/>
              <a:t>پەروەردەی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r>
              <a:rPr lang="ar-IQ" dirty="0" err="1"/>
              <a:t>ئەخلاقیدا</a:t>
            </a:r>
            <a:r>
              <a:rPr lang="ar-IQ" dirty="0"/>
              <a:t> </a:t>
            </a:r>
            <a:r>
              <a:rPr lang="ar-IQ" dirty="0" err="1"/>
              <a:t>نیشان</a:t>
            </a:r>
            <a:r>
              <a:rPr lang="ar-IQ" dirty="0"/>
              <a:t> </a:t>
            </a:r>
            <a:r>
              <a:rPr lang="ar-IQ" dirty="0" err="1"/>
              <a:t>دەدەین</a:t>
            </a:r>
            <a:r>
              <a:rPr lang="ar-IQ" dirty="0"/>
              <a:t>، و </a:t>
            </a:r>
            <a:r>
              <a:rPr lang="ar-IQ" dirty="0" err="1"/>
              <a:t>چۆن</a:t>
            </a:r>
            <a:r>
              <a:rPr lang="ar-IQ" dirty="0"/>
              <a:t> </a:t>
            </a:r>
            <a:r>
              <a:rPr lang="ar-IQ" dirty="0" err="1"/>
              <a:t>چارەسەریان</a:t>
            </a:r>
            <a:r>
              <a:rPr lang="ar-IQ" dirty="0"/>
              <a:t> </a:t>
            </a:r>
            <a:r>
              <a:rPr lang="ar-IQ" dirty="0" err="1"/>
              <a:t>بکەین</a:t>
            </a:r>
            <a:r>
              <a:rPr lang="ar-IQ" dirty="0"/>
              <a:t>: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CE186C0-446E-D253-8468-469CE3E8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726"/>
            <a:ext cx="2908300" cy="16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1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4FBB0-6C3E-3B81-780B-A6F62E3D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u="sng" dirty="0" err="1">
                <a:solidFill>
                  <a:srgbClr val="FF0000"/>
                </a:solidFill>
              </a:rPr>
              <a:t>ئەنجامدانی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چاوپێکەوتن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u="sng" dirty="0" err="1">
                <a:solidFill>
                  <a:srgbClr val="FF0000"/>
                </a:solidFill>
              </a:rPr>
              <a:t>پێویستە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چاوپێکەوتنی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ئاڕاستەکردن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لەم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قۆناغانەی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خوارەوە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ئەنجام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بدرێت</a:t>
            </a:r>
            <a:r>
              <a:rPr lang="ar-IQ" u="sng" dirty="0">
                <a:solidFill>
                  <a:srgbClr val="FF0000"/>
                </a:solidFill>
              </a:rPr>
              <a:t>: -31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2BD35B-2482-E638-DC93-40A6829F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IQ" u="sng" dirty="0" err="1">
                <a:solidFill>
                  <a:srgbClr val="FF0000"/>
                </a:solidFill>
              </a:rPr>
              <a:t>یەکەم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u="sng" dirty="0" err="1">
                <a:solidFill>
                  <a:srgbClr val="FF0000"/>
                </a:solidFill>
              </a:rPr>
              <a:t>قۆناغی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ئامادەکاری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چاوپێکەوتن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u="sng" dirty="0" err="1">
                <a:solidFill>
                  <a:srgbClr val="FF0000"/>
                </a:solidFill>
              </a:rPr>
              <a:t>ئەمە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قۆناغێکی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ئامادەکارییە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ڕێنمایی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بریتییە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ar-IQ" dirty="0"/>
              <a:t> 1- </a:t>
            </a:r>
            <a:r>
              <a:rPr lang="ar-IQ" dirty="0" err="1"/>
              <a:t>زانینی</a:t>
            </a:r>
            <a:r>
              <a:rPr lang="ar-IQ" dirty="0"/>
              <a:t> </a:t>
            </a:r>
            <a:r>
              <a:rPr lang="ar-IQ" dirty="0" err="1"/>
              <a:t>ھەندێک</a:t>
            </a:r>
            <a:r>
              <a:rPr lang="ar-IQ" dirty="0"/>
              <a:t> </a:t>
            </a:r>
            <a:r>
              <a:rPr lang="ar-IQ" dirty="0" err="1"/>
              <a:t>زانیاری</a:t>
            </a:r>
            <a:r>
              <a:rPr lang="ar-IQ" dirty="0"/>
              <a:t> </a:t>
            </a:r>
            <a:r>
              <a:rPr lang="ar-IQ" dirty="0" err="1"/>
              <a:t>دەربارەی</a:t>
            </a:r>
            <a:r>
              <a:rPr lang="ar-IQ" dirty="0"/>
              <a:t> </a:t>
            </a:r>
            <a:r>
              <a:rPr lang="ar-IQ" dirty="0" err="1"/>
              <a:t>ڕێبەر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2- داتا </a:t>
            </a:r>
            <a:r>
              <a:rPr lang="ar-IQ" dirty="0" err="1"/>
              <a:t>دەربارەی</a:t>
            </a:r>
            <a:r>
              <a:rPr lang="ar-IQ" dirty="0"/>
              <a:t> </a:t>
            </a:r>
            <a:r>
              <a:rPr lang="ar-IQ" dirty="0" err="1"/>
              <a:t>کێشەکە</a:t>
            </a:r>
            <a:r>
              <a:rPr lang="ar-IQ" dirty="0"/>
              <a:t> و </a:t>
            </a:r>
            <a:r>
              <a:rPr lang="ar-IQ" dirty="0" err="1"/>
              <a:t>زانینی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هەوڵانەی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چارەسەرکردنی</a:t>
            </a:r>
            <a:r>
              <a:rPr lang="ar-IQ" dirty="0"/>
              <a:t> </a:t>
            </a:r>
            <a:r>
              <a:rPr lang="ar-IQ" dirty="0" err="1"/>
              <a:t>دراوە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3- </a:t>
            </a:r>
            <a:r>
              <a:rPr lang="ar-IQ" dirty="0" err="1"/>
              <a:t>دیاریکردنی</a:t>
            </a:r>
            <a:r>
              <a:rPr lang="ar-IQ" dirty="0"/>
              <a:t> </a:t>
            </a:r>
            <a:r>
              <a:rPr lang="ar-IQ" dirty="0" err="1"/>
              <a:t>ئامانجەکانی</a:t>
            </a:r>
            <a:r>
              <a:rPr lang="ar-IQ" dirty="0"/>
              <a:t> </a:t>
            </a:r>
            <a:r>
              <a:rPr lang="ar-IQ" dirty="0" err="1"/>
              <a:t>چاوپێکەوتنەکە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4- </a:t>
            </a:r>
            <a:r>
              <a:rPr lang="ar-IQ" dirty="0" err="1"/>
              <a:t>پێناسەکردنی</a:t>
            </a:r>
            <a:r>
              <a:rPr lang="ar-IQ" dirty="0"/>
              <a:t> </a:t>
            </a:r>
            <a:r>
              <a:rPr lang="ar-IQ" dirty="0" err="1"/>
              <a:t>پرسیارە</a:t>
            </a:r>
            <a:r>
              <a:rPr lang="ar-IQ" dirty="0"/>
              <a:t> </a:t>
            </a:r>
            <a:r>
              <a:rPr lang="ar-IQ" dirty="0" err="1"/>
              <a:t>سەرەکییەکان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شێوەیەک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ڕێکوپێکی</a:t>
            </a:r>
            <a:r>
              <a:rPr lang="ar-IQ" dirty="0"/>
              <a:t> </a:t>
            </a:r>
            <a:r>
              <a:rPr lang="ar-IQ" dirty="0" err="1"/>
              <a:t>لۆژیکییان</a:t>
            </a:r>
            <a:r>
              <a:rPr lang="ar-IQ" dirty="0"/>
              <a:t> </a:t>
            </a:r>
            <a:r>
              <a:rPr lang="ar-IQ" dirty="0" err="1"/>
              <a:t>لەخۆ</a:t>
            </a:r>
            <a:r>
              <a:rPr lang="ar-IQ" dirty="0"/>
              <a:t> </a:t>
            </a:r>
            <a:r>
              <a:rPr lang="ar-IQ" dirty="0" err="1"/>
              <a:t>بگرێت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5- </a:t>
            </a:r>
            <a:r>
              <a:rPr lang="ar-IQ" dirty="0" err="1"/>
              <a:t>دیاریکردنی</a:t>
            </a:r>
            <a:r>
              <a:rPr lang="ar-IQ" dirty="0"/>
              <a:t> </a:t>
            </a:r>
            <a:r>
              <a:rPr lang="ar-IQ" dirty="0" err="1"/>
              <a:t>ڕۆژ</a:t>
            </a:r>
            <a:r>
              <a:rPr lang="ar-IQ" dirty="0"/>
              <a:t> و </a:t>
            </a:r>
            <a:r>
              <a:rPr lang="ar-IQ" dirty="0" err="1"/>
              <a:t>شوێن</a:t>
            </a:r>
            <a:r>
              <a:rPr lang="ar-IQ" dirty="0"/>
              <a:t> و </a:t>
            </a:r>
            <a:r>
              <a:rPr lang="ar-IQ" dirty="0" err="1"/>
              <a:t>کاتی</a:t>
            </a:r>
            <a:r>
              <a:rPr lang="ar-IQ" dirty="0"/>
              <a:t> </a:t>
            </a:r>
            <a:r>
              <a:rPr lang="ar-IQ" dirty="0" err="1"/>
              <a:t>چاوپێکەوتن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6- </a:t>
            </a:r>
            <a:r>
              <a:rPr lang="ar-IQ" dirty="0" err="1"/>
              <a:t>دیاریکردنی</a:t>
            </a:r>
            <a:r>
              <a:rPr lang="ar-IQ" dirty="0"/>
              <a:t> </a:t>
            </a:r>
            <a:r>
              <a:rPr lang="ar-IQ" dirty="0" err="1"/>
              <a:t>ئامرازەکانی</a:t>
            </a:r>
            <a:r>
              <a:rPr lang="ar-IQ" dirty="0"/>
              <a:t> </a:t>
            </a:r>
            <a:r>
              <a:rPr lang="ar-IQ" dirty="0" err="1"/>
              <a:t>تۆمارکردن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چاوپێکەوتنەکەدا</a:t>
            </a:r>
            <a:r>
              <a:rPr lang="ar-IQ" dirty="0"/>
              <a:t> </a:t>
            </a:r>
            <a:r>
              <a:rPr lang="ar-IQ" dirty="0" err="1"/>
              <a:t>بەکاربهێنرێت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2B847A0-E731-0BBF-2ABB-8CC1A519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3301"/>
            <a:ext cx="25273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1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6F0858-4847-BF78-62B9-6170D85E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/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دووەم</a:t>
            </a:r>
            <a:r>
              <a:rPr lang="ar-IQ" sz="3600" u="sng" dirty="0">
                <a:solidFill>
                  <a:srgbClr val="FF0000"/>
                </a:solidFill>
              </a:rPr>
              <a:t>: </a:t>
            </a:r>
            <a:r>
              <a:rPr lang="ar-IQ" sz="3600" u="sng" dirty="0" err="1">
                <a:solidFill>
                  <a:srgbClr val="FF0000"/>
                </a:solidFill>
              </a:rPr>
              <a:t>قۆناغی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دەستپێکردنی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چاوپێکەوتن</a:t>
            </a:r>
            <a:r>
              <a:rPr lang="ar-IQ" sz="3600" u="sng" dirty="0">
                <a:solidFill>
                  <a:srgbClr val="FF0000"/>
                </a:solidFill>
              </a:rPr>
              <a:t>: </a:t>
            </a:r>
            <a:r>
              <a:rPr lang="ar-IQ" sz="3600" u="sng" dirty="0" err="1">
                <a:solidFill>
                  <a:srgbClr val="FF0000"/>
                </a:solidFill>
              </a:rPr>
              <a:t>ئەم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قۆناغە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ئامانجی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لابردنی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گرژی</a:t>
            </a:r>
            <a:r>
              <a:rPr lang="ar-IQ" sz="3600" u="sng" dirty="0">
                <a:solidFill>
                  <a:srgbClr val="FF0000"/>
                </a:solidFill>
              </a:rPr>
              <a:t> و </a:t>
            </a:r>
            <a:r>
              <a:rPr lang="ar-IQ" sz="3600" u="sng" dirty="0" err="1">
                <a:solidFill>
                  <a:srgbClr val="FF0000"/>
                </a:solidFill>
              </a:rPr>
              <a:t>چەقبەستووی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نێوان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ڕێبەر</a:t>
            </a:r>
            <a:r>
              <a:rPr lang="ar-IQ" sz="3600" u="sng" dirty="0">
                <a:solidFill>
                  <a:srgbClr val="FF0000"/>
                </a:solidFill>
              </a:rPr>
              <a:t> و </a:t>
            </a:r>
            <a:r>
              <a:rPr lang="ar-IQ" sz="3600" u="sng" dirty="0" err="1">
                <a:solidFill>
                  <a:srgbClr val="FF0000"/>
                </a:solidFill>
              </a:rPr>
              <a:t>ڕاهێنراو</a:t>
            </a:r>
            <a:r>
              <a:rPr lang="ar-IQ" sz="3600" u="sng" dirty="0">
                <a:solidFill>
                  <a:srgbClr val="FF0000"/>
                </a:solidFill>
              </a:rPr>
              <a:t> و </a:t>
            </a:r>
            <a:r>
              <a:rPr lang="ar-IQ" sz="3600" u="sng" dirty="0" err="1">
                <a:solidFill>
                  <a:srgbClr val="FF0000"/>
                </a:solidFill>
              </a:rPr>
              <a:t>متمانەی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یەکترە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بەم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شێوەیە</a:t>
            </a:r>
            <a:r>
              <a:rPr lang="ar-IQ" sz="3600" u="sng" dirty="0">
                <a:solidFill>
                  <a:srgbClr val="FF0000"/>
                </a:solidFill>
              </a:rPr>
              <a:t>: -32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4B847C-1680-F037-381C-2F32256F5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/>
              <a:t>و- </a:t>
            </a:r>
            <a:r>
              <a:rPr lang="ar-IQ" dirty="0" err="1"/>
              <a:t>سەرەتا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پێشوازیکردن</a:t>
            </a:r>
            <a:r>
              <a:rPr lang="ar-IQ" dirty="0"/>
              <a:t> </a:t>
            </a:r>
            <a:r>
              <a:rPr lang="ar-IQ" dirty="0" err="1"/>
              <a:t>لەو</a:t>
            </a:r>
            <a:r>
              <a:rPr lang="ar-IQ" dirty="0"/>
              <a:t> </a:t>
            </a:r>
            <a:r>
              <a:rPr lang="ar-IQ" dirty="0" err="1"/>
              <a:t>کەسەی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ڕێنمایی</a:t>
            </a:r>
            <a:r>
              <a:rPr lang="ar-IQ" dirty="0"/>
              <a:t> </a:t>
            </a:r>
            <a:r>
              <a:rPr lang="ar-IQ" dirty="0" err="1"/>
              <a:t>دەکرێت</a:t>
            </a:r>
            <a:r>
              <a:rPr lang="ar-IQ" dirty="0"/>
              <a:t> و </a:t>
            </a:r>
            <a:r>
              <a:rPr lang="ar-IQ" dirty="0" err="1"/>
              <a:t>گرنگی</a:t>
            </a:r>
            <a:r>
              <a:rPr lang="ar-IQ" dirty="0"/>
              <a:t> </a:t>
            </a:r>
            <a:r>
              <a:rPr lang="ar-IQ" dirty="0" err="1"/>
              <a:t>پێبدەیت</a:t>
            </a:r>
            <a:r>
              <a:rPr lang="ar-IQ" dirty="0"/>
              <a:t>، </a:t>
            </a:r>
            <a:r>
              <a:rPr lang="ar-IQ" dirty="0" err="1"/>
              <a:t>پاشان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قسەی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بکە</a:t>
            </a: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بابەتگەلی</a:t>
            </a:r>
            <a:r>
              <a:rPr lang="ar-IQ" dirty="0"/>
              <a:t> </a:t>
            </a:r>
            <a:r>
              <a:rPr lang="ar-IQ" dirty="0" err="1"/>
              <a:t>گشتی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ب- </a:t>
            </a:r>
            <a:r>
              <a:rPr lang="ar-IQ" dirty="0" err="1"/>
              <a:t>هەوڵدان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دروستکردنی</a:t>
            </a:r>
            <a:r>
              <a:rPr lang="ar-IQ" dirty="0"/>
              <a:t> </a:t>
            </a:r>
            <a:r>
              <a:rPr lang="ar-IQ" dirty="0" err="1"/>
              <a:t>پەیوەندییەکی</a:t>
            </a:r>
            <a:r>
              <a:rPr lang="ar-IQ" dirty="0"/>
              <a:t> </a:t>
            </a:r>
            <a:r>
              <a:rPr lang="ar-IQ" dirty="0" err="1"/>
              <a:t>پیشەیی</a:t>
            </a:r>
            <a:r>
              <a:rPr lang="ar-IQ" dirty="0"/>
              <a:t> </a:t>
            </a:r>
            <a:r>
              <a:rPr lang="ar-IQ" dirty="0" err="1"/>
              <a:t>دروست</a:t>
            </a: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بنەمای</a:t>
            </a:r>
            <a:r>
              <a:rPr lang="ar-IQ" dirty="0"/>
              <a:t> </a:t>
            </a:r>
            <a:r>
              <a:rPr lang="ar-IQ" dirty="0" err="1"/>
              <a:t>خۆشەویستی</a:t>
            </a:r>
            <a:r>
              <a:rPr lang="ar-IQ" dirty="0"/>
              <a:t> و </a:t>
            </a:r>
          </a:p>
          <a:p>
            <a:pPr marL="0" indent="0">
              <a:buNone/>
            </a:pPr>
            <a:r>
              <a:rPr lang="ar-IQ" dirty="0" err="1"/>
              <a:t>ڕێزگرتن</a:t>
            </a:r>
            <a:r>
              <a:rPr lang="ar-IQ" dirty="0"/>
              <a:t> </a:t>
            </a:r>
            <a:r>
              <a:rPr lang="ar-IQ" dirty="0" err="1"/>
              <a:t>لەڕێگەی</a:t>
            </a:r>
            <a:r>
              <a:rPr lang="ar-IQ" dirty="0"/>
              <a:t> </a:t>
            </a:r>
            <a:r>
              <a:rPr lang="ar-IQ" dirty="0" err="1"/>
              <a:t>دروستکردنی</a:t>
            </a:r>
            <a:r>
              <a:rPr lang="ar-IQ" dirty="0"/>
              <a:t> </a:t>
            </a:r>
            <a:r>
              <a:rPr lang="ar-IQ" dirty="0" err="1"/>
              <a:t>کەشێکی</a:t>
            </a:r>
            <a:r>
              <a:rPr lang="ar-IQ" dirty="0"/>
              <a:t> </a:t>
            </a:r>
            <a:r>
              <a:rPr lang="ar-IQ" dirty="0" err="1"/>
              <a:t>دەروونی</a:t>
            </a:r>
            <a:r>
              <a:rPr lang="ar-IQ" dirty="0"/>
              <a:t> </a:t>
            </a:r>
            <a:r>
              <a:rPr lang="ar-IQ" dirty="0" err="1"/>
              <a:t>گونجاو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/>
              <a:t>ج- </a:t>
            </a:r>
            <a:r>
              <a:rPr lang="ar-IQ" dirty="0" err="1"/>
              <a:t>ناسینی</a:t>
            </a:r>
            <a:r>
              <a:rPr lang="ar-IQ" dirty="0"/>
              <a:t> </a:t>
            </a:r>
            <a:r>
              <a:rPr lang="ar-IQ" dirty="0" err="1"/>
              <a:t>کەسایەتی</a:t>
            </a:r>
            <a:r>
              <a:rPr lang="ar-IQ" dirty="0"/>
              <a:t> </a:t>
            </a:r>
            <a:r>
              <a:rPr lang="ar-IQ" dirty="0" err="1"/>
              <a:t>ڕاهێنەر</a:t>
            </a:r>
            <a:r>
              <a:rPr lang="ar-IQ" dirty="0"/>
              <a:t> و </a:t>
            </a:r>
            <a:r>
              <a:rPr lang="ar-IQ" dirty="0" err="1"/>
              <a:t>هەڵوێستەکانی</a:t>
            </a:r>
            <a:r>
              <a:rPr lang="ar-IQ" dirty="0"/>
              <a:t> و </a:t>
            </a:r>
            <a:r>
              <a:rPr lang="ar-IQ" dirty="0" err="1"/>
              <a:t>ئامادەیی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هاوکاریکردن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601EAED-EBB2-7508-4537-DA7EE583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7801"/>
            <a:ext cx="2584256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0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6E62C-B5BD-9D87-F450-1DF15530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200" u="sng" dirty="0" err="1">
                <a:solidFill>
                  <a:srgbClr val="FF0000"/>
                </a:solidFill>
              </a:rPr>
              <a:t>سێیەم</a:t>
            </a:r>
            <a:r>
              <a:rPr lang="ar-IQ" sz="3200" u="sng" dirty="0">
                <a:solidFill>
                  <a:srgbClr val="FF0000"/>
                </a:solidFill>
              </a:rPr>
              <a:t>: </a:t>
            </a:r>
            <a:r>
              <a:rPr lang="ar-IQ" sz="3200" u="sng" dirty="0" err="1">
                <a:solidFill>
                  <a:srgbClr val="FF0000"/>
                </a:solidFill>
              </a:rPr>
              <a:t>قۆناغی</a:t>
            </a:r>
            <a:r>
              <a:rPr lang="ar-IQ" sz="3200" u="sng" dirty="0">
                <a:solidFill>
                  <a:srgbClr val="FF0000"/>
                </a:solidFill>
              </a:rPr>
              <a:t> </a:t>
            </a:r>
            <a:r>
              <a:rPr lang="ar-IQ" sz="3200" u="sng" dirty="0" err="1">
                <a:solidFill>
                  <a:srgbClr val="FF0000"/>
                </a:solidFill>
              </a:rPr>
              <a:t>گەیشتن</a:t>
            </a:r>
            <a:r>
              <a:rPr lang="ar-IQ" sz="3200" u="sng" dirty="0">
                <a:solidFill>
                  <a:srgbClr val="FF0000"/>
                </a:solidFill>
              </a:rPr>
              <a:t> </a:t>
            </a:r>
            <a:r>
              <a:rPr lang="ar-IQ" sz="3200" u="sng" dirty="0" err="1">
                <a:solidFill>
                  <a:srgbClr val="FF0000"/>
                </a:solidFill>
              </a:rPr>
              <a:t>بە</a:t>
            </a:r>
            <a:r>
              <a:rPr lang="ar-IQ" sz="3200" u="sng" dirty="0">
                <a:solidFill>
                  <a:srgbClr val="FF0000"/>
                </a:solidFill>
              </a:rPr>
              <a:t> </a:t>
            </a:r>
            <a:r>
              <a:rPr lang="ar-IQ" sz="3200" u="sng" dirty="0" err="1">
                <a:solidFill>
                  <a:srgbClr val="FF0000"/>
                </a:solidFill>
              </a:rPr>
              <a:t>ئامانجەکانی</a:t>
            </a:r>
            <a:r>
              <a:rPr lang="ar-IQ" sz="3200" u="sng" dirty="0">
                <a:solidFill>
                  <a:srgbClr val="FF0000"/>
                </a:solidFill>
              </a:rPr>
              <a:t> </a:t>
            </a:r>
            <a:r>
              <a:rPr lang="ar-IQ" sz="3200" u="sng" dirty="0" err="1">
                <a:solidFill>
                  <a:srgbClr val="FF0000"/>
                </a:solidFill>
              </a:rPr>
              <a:t>چاوپێکەوتن</a:t>
            </a:r>
            <a:r>
              <a:rPr lang="ar-IQ" sz="3200" u="sng" dirty="0">
                <a:solidFill>
                  <a:srgbClr val="FF0000"/>
                </a:solidFill>
              </a:rPr>
              <a:t>: </a:t>
            </a:r>
            <a:r>
              <a:rPr lang="ar-IQ" sz="3200" dirty="0" err="1"/>
              <a:t>ڕێنمایی</a:t>
            </a:r>
            <a:r>
              <a:rPr lang="ar-IQ" sz="3200" dirty="0"/>
              <a:t> و </a:t>
            </a:r>
            <a:r>
              <a:rPr lang="ar-IQ" sz="3200" dirty="0" err="1"/>
              <a:t>ڕاوێژکاری</a:t>
            </a:r>
            <a:r>
              <a:rPr lang="ar-IQ" sz="3200" dirty="0"/>
              <a:t> </a:t>
            </a:r>
            <a:r>
              <a:rPr lang="ar-IQ" sz="3200" dirty="0" err="1"/>
              <a:t>لەم</a:t>
            </a:r>
            <a:r>
              <a:rPr lang="ar-IQ" sz="3200" dirty="0"/>
              <a:t> </a:t>
            </a:r>
            <a:r>
              <a:rPr lang="ar-IQ" sz="3200" dirty="0" err="1"/>
              <a:t>قۆناغەدا</a:t>
            </a:r>
            <a:r>
              <a:rPr lang="ar-IQ" sz="3200" dirty="0"/>
              <a:t> </a:t>
            </a:r>
            <a:r>
              <a:rPr lang="ar-IQ" sz="3200" dirty="0" err="1"/>
              <a:t>ئەنجام</a:t>
            </a:r>
            <a:r>
              <a:rPr lang="ar-IQ" sz="3200" dirty="0"/>
              <a:t> </a:t>
            </a:r>
            <a:r>
              <a:rPr lang="ar-IQ" sz="3200" dirty="0" err="1"/>
              <a:t>دەدرێت</a:t>
            </a:r>
            <a:r>
              <a:rPr lang="ar-IQ" sz="3200" dirty="0"/>
              <a:t>، </a:t>
            </a:r>
            <a:r>
              <a:rPr lang="ar-IQ" sz="3200" dirty="0" err="1"/>
              <a:t>لەوانە</a:t>
            </a:r>
            <a:r>
              <a:rPr lang="ar-IQ" sz="3200" dirty="0"/>
              <a:t> </a:t>
            </a:r>
            <a:r>
              <a:rPr lang="ar-IQ" sz="3200" dirty="0" err="1"/>
              <a:t>ئەم</a:t>
            </a:r>
            <a:r>
              <a:rPr lang="ar-IQ" sz="3200" dirty="0"/>
              <a:t> </a:t>
            </a:r>
            <a:r>
              <a:rPr lang="ar-IQ" sz="3200" dirty="0" err="1"/>
              <a:t>ڕێکارانەی</a:t>
            </a:r>
            <a:r>
              <a:rPr lang="ar-IQ" sz="3200" dirty="0"/>
              <a:t> </a:t>
            </a:r>
            <a:r>
              <a:rPr lang="ar-IQ" sz="3200" dirty="0" err="1"/>
              <a:t>خوارەوە</a:t>
            </a:r>
            <a:r>
              <a:rPr lang="ar-IQ" sz="3200" dirty="0"/>
              <a:t>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00428D-487D-0E07-DD69-F5F459D3E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IQ" dirty="0"/>
              <a:t>1- </a:t>
            </a:r>
            <a:r>
              <a:rPr lang="ar-IQ" dirty="0" err="1"/>
              <a:t>نزیک</a:t>
            </a:r>
            <a:r>
              <a:rPr lang="ar-IQ" dirty="0"/>
              <a:t> </a:t>
            </a:r>
            <a:r>
              <a:rPr lang="ar-IQ" dirty="0" err="1"/>
              <a:t>ببەوە</a:t>
            </a:r>
            <a:r>
              <a:rPr lang="ar-IQ" dirty="0"/>
              <a:t> </a:t>
            </a:r>
            <a:r>
              <a:rPr lang="ar-IQ" dirty="0" err="1"/>
              <a:t>لەو</a:t>
            </a:r>
            <a:r>
              <a:rPr lang="ar-IQ" dirty="0"/>
              <a:t> </a:t>
            </a:r>
            <a:r>
              <a:rPr lang="ar-IQ" dirty="0" err="1"/>
              <a:t>بابەتەی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لەبەردەستدایە</a:t>
            </a:r>
            <a:r>
              <a:rPr lang="ar-IQ" dirty="0"/>
              <a:t> </a:t>
            </a:r>
            <a:r>
              <a:rPr lang="ar-IQ" dirty="0" err="1"/>
              <a:t>کاتێک</a:t>
            </a:r>
            <a:r>
              <a:rPr lang="ar-IQ" dirty="0"/>
              <a:t> </a:t>
            </a:r>
            <a:r>
              <a:rPr lang="ar-IQ" dirty="0" err="1"/>
              <a:t>هەستت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هاوئاهەنگی</a:t>
            </a:r>
            <a:r>
              <a:rPr lang="ar-IQ" dirty="0"/>
              <a:t> و </a:t>
            </a:r>
            <a:r>
              <a:rPr lang="ar-IQ" dirty="0" err="1"/>
              <a:t>متمانە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بەخۆبوون</a:t>
            </a:r>
            <a:r>
              <a:rPr lang="ar-IQ" dirty="0"/>
              <a:t> </a:t>
            </a:r>
            <a:r>
              <a:rPr lang="ar-IQ" dirty="0" err="1"/>
              <a:t>کرد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2- </a:t>
            </a:r>
            <a:r>
              <a:rPr lang="ar-IQ" dirty="0" err="1"/>
              <a:t>وردە</a:t>
            </a:r>
            <a:r>
              <a:rPr lang="ar-IQ" dirty="0"/>
              <a:t> </a:t>
            </a:r>
            <a:r>
              <a:rPr lang="ar-IQ" dirty="0" err="1"/>
              <a:t>وردە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پێشەکییەوە</a:t>
            </a:r>
            <a:r>
              <a:rPr lang="ar-IQ" dirty="0"/>
              <a:t> </a:t>
            </a:r>
            <a:r>
              <a:rPr lang="ar-IQ" dirty="0" err="1"/>
              <a:t>بگوازرێتەوە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بابەتەکانی</a:t>
            </a:r>
            <a:r>
              <a:rPr lang="ar-IQ" dirty="0"/>
              <a:t> </a:t>
            </a:r>
            <a:r>
              <a:rPr lang="ar-IQ" dirty="0" err="1"/>
              <a:t>سەرەکی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3- </a:t>
            </a:r>
            <a:r>
              <a:rPr lang="ar-IQ" dirty="0" err="1"/>
              <a:t>قسەکردن</a:t>
            </a: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بابەتی</a:t>
            </a:r>
            <a:r>
              <a:rPr lang="ar-IQ" dirty="0"/>
              <a:t>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بەگشتی</a:t>
            </a:r>
            <a:r>
              <a:rPr lang="ar-IQ" dirty="0"/>
              <a:t> </a:t>
            </a:r>
            <a:r>
              <a:rPr lang="ar-IQ" dirty="0" err="1"/>
              <a:t>یان</a:t>
            </a:r>
            <a:r>
              <a:rPr lang="ar-IQ" dirty="0"/>
              <a:t> </a:t>
            </a:r>
            <a:r>
              <a:rPr lang="ar-IQ" dirty="0" err="1"/>
              <a:t>بیستنی</a:t>
            </a:r>
            <a:r>
              <a:rPr lang="ar-IQ" dirty="0"/>
              <a:t> </a:t>
            </a:r>
            <a:r>
              <a:rPr lang="ar-IQ" dirty="0" err="1"/>
              <a:t>بۆچوونی</a:t>
            </a:r>
            <a:r>
              <a:rPr lang="ar-IQ" dirty="0"/>
              <a:t> </a:t>
            </a:r>
            <a:r>
              <a:rPr lang="ar-IQ" dirty="0" err="1"/>
              <a:t>چاوپێکەوتوو</a:t>
            </a: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کێشەکە</a:t>
            </a:r>
            <a:r>
              <a:rPr lang="ar-IQ" dirty="0"/>
              <a:t> و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هەوڵانەی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چارەسەرکردنی</a:t>
            </a:r>
            <a:r>
              <a:rPr lang="ar-IQ" dirty="0"/>
              <a:t> </a:t>
            </a:r>
            <a:r>
              <a:rPr lang="ar-IQ" dirty="0" err="1"/>
              <a:t>دراوە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4- </a:t>
            </a:r>
            <a:r>
              <a:rPr lang="ar-IQ" dirty="0" err="1"/>
              <a:t>پرسیارکردن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کاتی</a:t>
            </a:r>
            <a:r>
              <a:rPr lang="ar-IQ" dirty="0"/>
              <a:t> </a:t>
            </a:r>
            <a:r>
              <a:rPr lang="ar-IQ" dirty="0" err="1"/>
              <a:t>گونجاو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وەرگرتنی</a:t>
            </a:r>
            <a:r>
              <a:rPr lang="ar-IQ" dirty="0"/>
              <a:t> </a:t>
            </a:r>
            <a:r>
              <a:rPr lang="ar-IQ" dirty="0" err="1"/>
              <a:t>وەڵام</a:t>
            </a: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dirty="0" err="1"/>
              <a:t>بەڕوونی</a:t>
            </a:r>
            <a:r>
              <a:rPr lang="ar-IQ" dirty="0"/>
              <a:t>،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لەبەرچاوگرتنی</a:t>
            </a:r>
            <a:r>
              <a:rPr lang="ar-IQ" dirty="0"/>
              <a:t> </a:t>
            </a:r>
            <a:r>
              <a:rPr lang="ar-IQ" dirty="0" err="1"/>
              <a:t>دەستپێکردن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پرسیارە</a:t>
            </a:r>
            <a:r>
              <a:rPr lang="ar-IQ" dirty="0"/>
              <a:t> </a:t>
            </a:r>
            <a:r>
              <a:rPr lang="ar-IQ" dirty="0" err="1"/>
              <a:t>گشتییەکان</a:t>
            </a:r>
            <a:r>
              <a:rPr lang="ar-IQ" dirty="0"/>
              <a:t> و </a:t>
            </a:r>
            <a:r>
              <a:rPr lang="ar-IQ" dirty="0" err="1"/>
              <a:t>پاشان</a:t>
            </a:r>
            <a:r>
              <a:rPr lang="ar-IQ" dirty="0"/>
              <a:t> </a:t>
            </a:r>
            <a:r>
              <a:rPr lang="ar-IQ" dirty="0" err="1"/>
              <a:t>پرسیارە</a:t>
            </a:r>
            <a:r>
              <a:rPr lang="ar-IQ" dirty="0"/>
              <a:t> </a:t>
            </a:r>
            <a:r>
              <a:rPr lang="ar-IQ" dirty="0" err="1"/>
              <a:t>تایبەتمەندەکان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21AF245-5488-3CE8-F959-9E2E1954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356011"/>
            <a:ext cx="3911599" cy="13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6DCC27-4B43-D253-3D59-0707E037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DDCF7F-20BE-3079-07DA-4FDE9373F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dirty="0"/>
              <a:t> 5- </a:t>
            </a:r>
            <a:r>
              <a:rPr lang="ar-IQ" dirty="0" err="1"/>
              <a:t>پرسیارەکان</a:t>
            </a:r>
            <a:r>
              <a:rPr lang="ar-IQ" dirty="0"/>
              <a:t> و </a:t>
            </a:r>
            <a:r>
              <a:rPr lang="ar-IQ" dirty="0" err="1"/>
              <a:t>وەڵامەکانیان</a:t>
            </a:r>
            <a:r>
              <a:rPr lang="ar-IQ" dirty="0"/>
              <a:t> </a:t>
            </a:r>
            <a:r>
              <a:rPr lang="ar-IQ" dirty="0" err="1"/>
              <a:t>دەبێت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شێوەی</a:t>
            </a:r>
            <a:r>
              <a:rPr lang="ar-IQ" dirty="0"/>
              <a:t> </a:t>
            </a:r>
            <a:r>
              <a:rPr lang="ar-IQ" dirty="0" err="1"/>
              <a:t>گفتوگۆدا</a:t>
            </a:r>
            <a:r>
              <a:rPr lang="ar-IQ" dirty="0"/>
              <a:t> </a:t>
            </a:r>
            <a:r>
              <a:rPr lang="ar-IQ" dirty="0" err="1"/>
              <a:t>بێت</a:t>
            </a: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/>
              <a:t>6- </a:t>
            </a:r>
            <a:r>
              <a:rPr lang="ar-IQ" dirty="0" err="1"/>
              <a:t>قبوڵکردنی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ڕێبەر</a:t>
            </a:r>
            <a:r>
              <a:rPr lang="ar-IQ" dirty="0"/>
              <a:t> </a:t>
            </a:r>
            <a:r>
              <a:rPr lang="ar-IQ" dirty="0" err="1"/>
              <a:t>دەیڵێت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7- </a:t>
            </a:r>
            <a:r>
              <a:rPr lang="ar-IQ" dirty="0" err="1"/>
              <a:t>ڕێکخستنی</a:t>
            </a:r>
            <a:r>
              <a:rPr lang="ar-IQ" dirty="0"/>
              <a:t> </a:t>
            </a:r>
            <a:r>
              <a:rPr lang="ar-IQ" dirty="0" err="1"/>
              <a:t>چاوپێکەوتنەکە</a:t>
            </a:r>
            <a:r>
              <a:rPr lang="ar-IQ" dirty="0"/>
              <a:t> و </a:t>
            </a:r>
            <a:r>
              <a:rPr lang="ar-IQ" dirty="0" err="1"/>
              <a:t>ئاراستەکردنی</a:t>
            </a:r>
            <a:r>
              <a:rPr lang="ar-IQ" dirty="0"/>
              <a:t> </a:t>
            </a:r>
            <a:r>
              <a:rPr lang="ar-IQ" dirty="0" err="1"/>
              <a:t>بەرەو</a:t>
            </a:r>
            <a:r>
              <a:rPr lang="ar-IQ" dirty="0"/>
              <a:t> </a:t>
            </a:r>
            <a:r>
              <a:rPr lang="ar-IQ" dirty="0" err="1"/>
              <a:t>بابەتی</a:t>
            </a:r>
            <a:r>
              <a:rPr lang="ar-IQ" dirty="0"/>
              <a:t> </a:t>
            </a:r>
            <a:r>
              <a:rPr lang="ar-IQ" dirty="0" err="1"/>
              <a:t>دڵخواز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8- </a:t>
            </a:r>
            <a:r>
              <a:rPr lang="ar-IQ" dirty="0" err="1"/>
              <a:t>چاودێریکردنی</a:t>
            </a:r>
            <a:r>
              <a:rPr lang="ar-IQ" dirty="0"/>
              <a:t> </a:t>
            </a:r>
            <a:r>
              <a:rPr lang="ar-IQ" dirty="0" err="1"/>
              <a:t>ڕەفتاری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کەسەی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ڕێنمایی</a:t>
            </a:r>
            <a:r>
              <a:rPr lang="ar-IQ" dirty="0"/>
              <a:t> </a:t>
            </a:r>
            <a:r>
              <a:rPr lang="ar-IQ" dirty="0" err="1"/>
              <a:t>دەکرێت</a:t>
            </a:r>
            <a:r>
              <a:rPr lang="ar-IQ" dirty="0"/>
              <a:t>، </a:t>
            </a:r>
            <a:r>
              <a:rPr lang="ar-IQ" dirty="0" err="1"/>
              <a:t>جوڵەکانی</a:t>
            </a:r>
            <a:r>
              <a:rPr lang="ar-IQ" dirty="0"/>
              <a:t>، و </a:t>
            </a:r>
            <a:r>
              <a:rPr lang="ar-IQ" dirty="0" err="1"/>
              <a:t>هەستەکانی</a:t>
            </a:r>
            <a:r>
              <a:rPr lang="ar-IQ" dirty="0"/>
              <a:t>، </a:t>
            </a:r>
          </a:p>
          <a:p>
            <a:pPr marL="0" indent="0">
              <a:buNone/>
            </a:pPr>
            <a:r>
              <a:rPr lang="ar-IQ" dirty="0" err="1"/>
              <a:t>هەروەها</a:t>
            </a:r>
            <a:r>
              <a:rPr lang="ar-IQ" dirty="0"/>
              <a:t> </a:t>
            </a:r>
            <a:r>
              <a:rPr lang="ar-IQ" dirty="0" err="1"/>
              <a:t>تێبینیکردنی</a:t>
            </a:r>
            <a:r>
              <a:rPr lang="ar-IQ" dirty="0"/>
              <a:t> </a:t>
            </a:r>
            <a:r>
              <a:rPr lang="ar-IQ" dirty="0" err="1"/>
              <a:t>کەمبوونەوەی</a:t>
            </a:r>
            <a:r>
              <a:rPr lang="ar-IQ" dirty="0"/>
              <a:t> </a:t>
            </a:r>
            <a:r>
              <a:rPr lang="ar-IQ" dirty="0" err="1"/>
              <a:t>لێدوانەکانی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10- </a:t>
            </a:r>
            <a:r>
              <a:rPr lang="ar-IQ" dirty="0" err="1"/>
              <a:t>تۆمارکردنی</a:t>
            </a:r>
            <a:r>
              <a:rPr lang="ar-IQ" dirty="0"/>
              <a:t>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دڵنیابوون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وردبینی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ڕەزامەندی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کەسەی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بەدوای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ئەمەدا</a:t>
            </a:r>
            <a:r>
              <a:rPr lang="ar-IQ" dirty="0"/>
              <a:t> </a:t>
            </a:r>
            <a:r>
              <a:rPr lang="ar-IQ" dirty="0" err="1"/>
              <a:t>دەگەڕێت</a:t>
            </a:r>
            <a:r>
              <a:rPr lang="ar-IQ" dirty="0"/>
              <a:t> </a:t>
            </a:r>
            <a:r>
              <a:rPr lang="ar-IQ" dirty="0" err="1"/>
              <a:t>ئەنجام</a:t>
            </a:r>
            <a:r>
              <a:rPr lang="ar-IQ" dirty="0"/>
              <a:t> </a:t>
            </a:r>
            <a:r>
              <a:rPr lang="ar-IQ" dirty="0" err="1"/>
              <a:t>دەدرێت</a:t>
            </a:r>
            <a:r>
              <a:rPr lang="ar-IQ" dirty="0"/>
              <a:t>، </a:t>
            </a:r>
            <a:r>
              <a:rPr lang="ar-IQ" dirty="0" err="1"/>
              <a:t>ئەگەر</a:t>
            </a:r>
            <a:r>
              <a:rPr lang="ar-IQ" dirty="0"/>
              <a:t> </a:t>
            </a:r>
            <a:r>
              <a:rPr lang="ar-IQ" dirty="0" err="1"/>
              <a:t>ناڕەزایی</a:t>
            </a:r>
            <a:r>
              <a:rPr lang="ar-IQ" dirty="0"/>
              <a:t> </a:t>
            </a:r>
            <a:r>
              <a:rPr lang="ar-IQ" dirty="0" err="1"/>
              <a:t>دەربڕی</a:t>
            </a:r>
            <a:r>
              <a:rPr lang="ar-IQ" dirty="0"/>
              <a:t> </a:t>
            </a:r>
            <a:r>
              <a:rPr lang="ar-IQ" dirty="0" err="1"/>
              <a:t>ئەوە</a:t>
            </a:r>
            <a:r>
              <a:rPr lang="ar-IQ" dirty="0"/>
              <a:t> </a:t>
            </a:r>
            <a:r>
              <a:rPr lang="ar-IQ" dirty="0" err="1"/>
              <a:t>دروست</a:t>
            </a:r>
            <a:r>
              <a:rPr lang="ar-IQ" dirty="0"/>
              <a:t> </a:t>
            </a:r>
            <a:r>
              <a:rPr lang="ar-IQ" dirty="0" err="1"/>
              <a:t>نییە</a:t>
            </a:r>
            <a:r>
              <a:rPr lang="ar-IQ" dirty="0"/>
              <a:t> </a:t>
            </a:r>
            <a:r>
              <a:rPr lang="ar-IQ" dirty="0" err="1"/>
              <a:t>گفتوگۆکەی</a:t>
            </a:r>
            <a:r>
              <a:rPr lang="ar-IQ" dirty="0"/>
              <a:t> </a:t>
            </a:r>
            <a:r>
              <a:rPr lang="ar-IQ" dirty="0" err="1"/>
              <a:t>تۆمار</a:t>
            </a:r>
            <a:r>
              <a:rPr lang="ar-IQ" dirty="0"/>
              <a:t> </a:t>
            </a:r>
            <a:r>
              <a:rPr lang="ar-IQ" dirty="0" err="1"/>
              <a:t>بکرێت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39A4E0-D3FE-EA5A-3F4B-BCDC1F01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1" y="495300"/>
            <a:ext cx="3746499" cy="34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BB87518-84B6-2C80-10C2-B61EF219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4406900" cy="2339975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644AAE73-0A79-8FC5-7835-027B7FC6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76E5B6-8F49-45EB-A31C-06C6DD859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err="1"/>
              <a:t>چ</a:t>
            </a:r>
            <a:r>
              <a:rPr lang="ar-IQ" dirty="0" err="1">
                <a:solidFill>
                  <a:srgbClr val="FF0000"/>
                </a:solidFill>
              </a:rPr>
              <a:t>وارەم</a:t>
            </a:r>
            <a:r>
              <a:rPr lang="ar-IQ" dirty="0">
                <a:solidFill>
                  <a:srgbClr val="FF0000"/>
                </a:solidFill>
              </a:rPr>
              <a:t>: </a:t>
            </a:r>
            <a:r>
              <a:rPr lang="ar-IQ" dirty="0" err="1">
                <a:solidFill>
                  <a:srgbClr val="FF0000"/>
                </a:solidFill>
              </a:rPr>
              <a:t>قۆناغی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کۆتایی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هێنان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بە</a:t>
            </a:r>
            <a:r>
              <a:rPr lang="ar-IQ" dirty="0">
                <a:solidFill>
                  <a:srgbClr val="FF0000"/>
                </a:solidFill>
              </a:rPr>
              <a:t> </a:t>
            </a:r>
            <a:r>
              <a:rPr lang="ar-IQ" dirty="0" err="1">
                <a:solidFill>
                  <a:srgbClr val="FF0000"/>
                </a:solidFill>
              </a:rPr>
              <a:t>چاوپێکەوتنەکە</a:t>
            </a:r>
            <a:r>
              <a:rPr lang="ar-IQ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دەبێت</a:t>
            </a:r>
            <a:r>
              <a:rPr lang="ar-IQ" dirty="0"/>
              <a:t>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بەهەمان</a:t>
            </a:r>
            <a:r>
              <a:rPr lang="ar-IQ" dirty="0"/>
              <a:t> </a:t>
            </a:r>
            <a:r>
              <a:rPr lang="ar-IQ" dirty="0" err="1"/>
              <a:t>ڕۆحی</a:t>
            </a:r>
            <a:r>
              <a:rPr lang="ar-IQ" dirty="0"/>
              <a:t> </a:t>
            </a:r>
            <a:r>
              <a:rPr lang="ar-IQ" dirty="0" err="1"/>
              <a:t>سەرەتاوە</a:t>
            </a:r>
            <a:r>
              <a:rPr lang="ar-IQ" dirty="0"/>
              <a:t> </a:t>
            </a:r>
            <a:r>
              <a:rPr lang="ar-IQ" dirty="0" err="1"/>
              <a:t>کۆتایی</a:t>
            </a:r>
            <a:r>
              <a:rPr lang="ar-IQ" dirty="0"/>
              <a:t> </a:t>
            </a:r>
            <a:r>
              <a:rPr lang="ar-IQ" dirty="0" err="1"/>
              <a:t>پێبێت</a:t>
            </a:r>
            <a:r>
              <a:rPr lang="ar-IQ" dirty="0"/>
              <a:t>، </a:t>
            </a:r>
            <a:r>
              <a:rPr lang="ar-IQ" dirty="0" err="1"/>
              <a:t>بۆیە</a:t>
            </a:r>
            <a:r>
              <a:rPr lang="ar-IQ" dirty="0"/>
              <a:t>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لەناکاو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کۆتایی</a:t>
            </a:r>
            <a:r>
              <a:rPr lang="ar-IQ" dirty="0"/>
              <a:t> </a:t>
            </a:r>
            <a:r>
              <a:rPr lang="ar-IQ" dirty="0" err="1"/>
              <a:t>نایەت</a:t>
            </a:r>
            <a:r>
              <a:rPr lang="ar-IQ" dirty="0"/>
              <a:t> و </a:t>
            </a:r>
            <a:r>
              <a:rPr lang="ar-IQ" dirty="0" err="1"/>
              <a:t>ڕاهێنەر</a:t>
            </a:r>
            <a:r>
              <a:rPr lang="ar-IQ" dirty="0"/>
              <a:t> </a:t>
            </a:r>
            <a:r>
              <a:rPr lang="ar-IQ" dirty="0" err="1"/>
              <a:t>دوای</a:t>
            </a:r>
            <a:r>
              <a:rPr lang="ar-IQ" dirty="0"/>
              <a:t> </a:t>
            </a:r>
            <a:r>
              <a:rPr lang="ar-IQ" dirty="0" err="1"/>
              <a:t>کۆتایی</a:t>
            </a:r>
            <a:r>
              <a:rPr lang="ar-IQ" dirty="0"/>
              <a:t> </a:t>
            </a:r>
            <a:r>
              <a:rPr lang="ar-IQ" dirty="0" err="1"/>
              <a:t>هاتنی</a:t>
            </a:r>
            <a:r>
              <a:rPr lang="ar-IQ" dirty="0"/>
              <a:t> </a:t>
            </a:r>
            <a:r>
              <a:rPr lang="ar-IQ" dirty="0" err="1"/>
              <a:t>ئەرکەکەی</a:t>
            </a:r>
            <a:r>
              <a:rPr lang="ar-IQ" dirty="0"/>
              <a:t> </a:t>
            </a:r>
            <a:r>
              <a:rPr lang="ar-IQ" dirty="0" err="1"/>
              <a:t>هەست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ڕەتکردنەوە</a:t>
            </a:r>
            <a:r>
              <a:rPr lang="ar-IQ" dirty="0"/>
              <a:t> </a:t>
            </a:r>
            <a:r>
              <a:rPr lang="ar-IQ" dirty="0" err="1"/>
              <a:t>ناکات</a:t>
            </a:r>
            <a:r>
              <a:rPr lang="ar-IQ" dirty="0"/>
              <a:t> </a:t>
            </a:r>
            <a:r>
              <a:rPr lang="ar-IQ" dirty="0" err="1"/>
              <a:t>یان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سووکایەتیکردن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پێگەی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6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772A19-B134-CD2F-C7D1-01028FA5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u="sng" dirty="0" err="1">
                <a:solidFill>
                  <a:srgbClr val="FF0000"/>
                </a:solidFill>
              </a:rPr>
              <a:t>سوودەکانی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چاوپێکەوتنەکە</a:t>
            </a:r>
            <a:r>
              <a:rPr lang="ar-IQ" u="sng" dirty="0">
                <a:solidFill>
                  <a:srgbClr val="FF0000"/>
                </a:solidFill>
              </a:rPr>
              <a:t>: - 33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54F888-02AE-7251-07B4-FB8682F8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ar-IQ" dirty="0"/>
              <a:t>1- </a:t>
            </a:r>
            <a:r>
              <a:rPr lang="ar-IQ" dirty="0" err="1"/>
              <a:t>چاوپێکەوتن</a:t>
            </a:r>
            <a:r>
              <a:rPr lang="ar-IQ" dirty="0"/>
              <a:t> </a:t>
            </a:r>
            <a:r>
              <a:rPr lang="ar-IQ" dirty="0" err="1"/>
              <a:t>ئامرازێکە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کۆکردنەوەی</a:t>
            </a:r>
            <a:r>
              <a:rPr lang="ar-IQ" dirty="0"/>
              <a:t> </a:t>
            </a:r>
            <a:r>
              <a:rPr lang="ar-IQ" dirty="0" err="1"/>
              <a:t>زانیاری</a:t>
            </a:r>
            <a:r>
              <a:rPr lang="ar-IQ" dirty="0"/>
              <a:t> </a:t>
            </a:r>
            <a:r>
              <a:rPr lang="ar-IQ" dirty="0" err="1"/>
              <a:t>سەخت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ڕێگەی</a:t>
            </a:r>
            <a:r>
              <a:rPr lang="ar-IQ" dirty="0"/>
              <a:t> تر </a:t>
            </a:r>
            <a:r>
              <a:rPr lang="ar-IQ" dirty="0" err="1"/>
              <a:t>دەست</a:t>
            </a:r>
            <a:r>
              <a:rPr lang="ar-IQ" dirty="0"/>
              <a:t> </a:t>
            </a:r>
            <a:r>
              <a:rPr lang="ar-IQ" dirty="0" err="1"/>
              <a:t>ناکەوێت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2- </a:t>
            </a:r>
            <a:r>
              <a:rPr lang="ar-IQ" dirty="0" err="1"/>
              <a:t>بابەتەکە</a:t>
            </a:r>
            <a:r>
              <a:rPr lang="ar-IQ" dirty="0"/>
              <a:t> </a:t>
            </a:r>
            <a:r>
              <a:rPr lang="ar-IQ" dirty="0" err="1"/>
              <a:t>دەرفەتێک</a:t>
            </a:r>
            <a:r>
              <a:rPr lang="ar-IQ" dirty="0"/>
              <a:t> </a:t>
            </a:r>
            <a:r>
              <a:rPr lang="ar-IQ" dirty="0" err="1"/>
              <a:t>دەڕەخسێنێت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دروستکردنی</a:t>
            </a:r>
            <a:r>
              <a:rPr lang="ar-IQ" dirty="0"/>
              <a:t> </a:t>
            </a:r>
            <a:r>
              <a:rPr lang="ar-IQ" dirty="0" err="1"/>
              <a:t>کەشێکی</a:t>
            </a:r>
            <a:r>
              <a:rPr lang="ar-IQ" dirty="0"/>
              <a:t> </a:t>
            </a:r>
            <a:r>
              <a:rPr lang="ar-IQ" dirty="0" err="1"/>
              <a:t>ئاشنابوون</a:t>
            </a:r>
            <a:r>
              <a:rPr lang="ar-IQ" dirty="0"/>
              <a:t> و </a:t>
            </a:r>
            <a:r>
              <a:rPr lang="ar-IQ" dirty="0" err="1"/>
              <a:t>ئەزموون</a:t>
            </a:r>
            <a:r>
              <a:rPr lang="ar-IQ" dirty="0"/>
              <a:t> و </a:t>
            </a:r>
            <a:r>
              <a:rPr lang="ar-IQ" dirty="0" err="1"/>
              <a:t>ڕێزگرتن</a:t>
            </a:r>
            <a:r>
              <a:rPr lang="ar-IQ" dirty="0"/>
              <a:t> و </a:t>
            </a:r>
          </a:p>
          <a:p>
            <a:pPr marL="0" indent="0">
              <a:buNone/>
            </a:pPr>
            <a:r>
              <a:rPr lang="ar-IQ" dirty="0" err="1"/>
              <a:t>متمانەی</a:t>
            </a:r>
            <a:r>
              <a:rPr lang="ar-IQ" dirty="0"/>
              <a:t> </a:t>
            </a:r>
            <a:r>
              <a:rPr lang="ar-IQ" dirty="0" err="1"/>
              <a:t>یەکتر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4-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بەرپرسیارێتی</a:t>
            </a:r>
            <a:r>
              <a:rPr lang="ar-IQ" dirty="0"/>
              <a:t> </a:t>
            </a:r>
            <a:r>
              <a:rPr lang="ar-IQ" dirty="0" err="1"/>
              <a:t>کەسی</a:t>
            </a:r>
            <a:r>
              <a:rPr lang="ar-IQ" dirty="0"/>
              <a:t> </a:t>
            </a:r>
            <a:r>
              <a:rPr lang="ar-IQ" dirty="0" err="1"/>
              <a:t>ڕاهێنەر</a:t>
            </a:r>
            <a:r>
              <a:rPr lang="ar-IQ" dirty="0"/>
              <a:t> </a:t>
            </a:r>
            <a:r>
              <a:rPr lang="ar-IQ" dirty="0" err="1"/>
              <a:t>زیاد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پرۆسەی</a:t>
            </a:r>
            <a:r>
              <a:rPr lang="ar-IQ" dirty="0"/>
              <a:t> </a:t>
            </a:r>
            <a:r>
              <a:rPr lang="ar-IQ" dirty="0" err="1"/>
              <a:t>ڕاوێژکاریدا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5-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دەرفەتێک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ڕاوێژکار</a:t>
            </a:r>
            <a:r>
              <a:rPr lang="ar-IQ" dirty="0"/>
              <a:t> </a:t>
            </a:r>
            <a:r>
              <a:rPr lang="ar-IQ" dirty="0" err="1"/>
              <a:t>دەڕەخسێنێت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</a:t>
            </a:r>
            <a:r>
              <a:rPr lang="ar-IQ" dirty="0" err="1"/>
              <a:t>دەربخات</a:t>
            </a:r>
            <a:r>
              <a:rPr lang="ar-IQ" dirty="0"/>
              <a:t> و </a:t>
            </a:r>
            <a:r>
              <a:rPr lang="ar-IQ" dirty="0" err="1"/>
              <a:t>بیروڕا</a:t>
            </a:r>
            <a:r>
              <a:rPr lang="ar-IQ" dirty="0"/>
              <a:t> و </a:t>
            </a:r>
            <a:r>
              <a:rPr lang="ar-IQ" dirty="0" err="1"/>
              <a:t>هەستەکان</a:t>
            </a:r>
            <a:r>
              <a:rPr lang="ar-IQ" dirty="0"/>
              <a:t> </a:t>
            </a:r>
            <a:r>
              <a:rPr lang="ar-IQ" dirty="0" err="1"/>
              <a:t>ئاڵوگۆڕ</a:t>
            </a:r>
            <a:r>
              <a:rPr lang="ar-IQ" dirty="0"/>
              <a:t> </a:t>
            </a:r>
            <a:r>
              <a:rPr lang="ar-IQ" dirty="0" err="1"/>
              <a:t>بکات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کەشێکی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دەروونی</a:t>
            </a:r>
            <a:r>
              <a:rPr lang="ar-IQ" dirty="0"/>
              <a:t> </a:t>
            </a:r>
            <a:r>
              <a:rPr lang="ar-IQ" dirty="0" err="1"/>
              <a:t>سەلامەتدا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6- </a:t>
            </a:r>
            <a:r>
              <a:rPr lang="ar-IQ" dirty="0" err="1"/>
              <a:t>پێدانی</a:t>
            </a:r>
            <a:r>
              <a:rPr lang="ar-IQ" dirty="0"/>
              <a:t> </a:t>
            </a:r>
            <a:r>
              <a:rPr lang="ar-IQ" dirty="0" err="1"/>
              <a:t>دەرفەت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ڕاوێژکار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ئەوەی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دەنگی</a:t>
            </a:r>
            <a:r>
              <a:rPr lang="ar-IQ" dirty="0"/>
              <a:t> </a:t>
            </a:r>
            <a:r>
              <a:rPr lang="ar-IQ" dirty="0" err="1"/>
              <a:t>بەرز</a:t>
            </a:r>
            <a:r>
              <a:rPr lang="ar-IQ" dirty="0"/>
              <a:t> </a:t>
            </a:r>
            <a:r>
              <a:rPr lang="ar-IQ" dirty="0" err="1"/>
              <a:t>بیربکاتەوە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ئامادەبوونی</a:t>
            </a:r>
            <a:r>
              <a:rPr lang="ar-IQ" dirty="0"/>
              <a:t> </a:t>
            </a:r>
            <a:r>
              <a:rPr lang="ar-IQ" dirty="0" err="1"/>
              <a:t>گوێگرێکی</a:t>
            </a:r>
            <a:r>
              <a:rPr lang="ar-IQ" dirty="0"/>
              <a:t> باش، </a:t>
            </a:r>
            <a:r>
              <a:rPr lang="ar-IQ" dirty="0" err="1"/>
              <a:t>ئەمەش</a:t>
            </a:r>
            <a:r>
              <a:rPr lang="ar-IQ" dirty="0"/>
              <a:t> </a:t>
            </a:r>
            <a:r>
              <a:rPr lang="ar-IQ" dirty="0" err="1"/>
              <a:t>وای</a:t>
            </a:r>
            <a:r>
              <a:rPr lang="ar-IQ" dirty="0"/>
              <a:t> </a:t>
            </a:r>
            <a:r>
              <a:rPr lang="ar-IQ" dirty="0" err="1"/>
              <a:t>لێدەکات</a:t>
            </a: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 err="1"/>
              <a:t>بتوانێت</a:t>
            </a:r>
            <a:r>
              <a:rPr lang="ar-IQ" dirty="0"/>
              <a:t> </a:t>
            </a:r>
            <a:r>
              <a:rPr lang="ar-IQ" dirty="0" err="1"/>
              <a:t>خۆی</a:t>
            </a:r>
            <a:r>
              <a:rPr lang="ar-IQ" dirty="0"/>
              <a:t> و </a:t>
            </a:r>
            <a:r>
              <a:rPr lang="ar-IQ" dirty="0" err="1"/>
              <a:t>کێشەکەی</a:t>
            </a:r>
            <a:r>
              <a:rPr lang="ar-IQ" dirty="0"/>
              <a:t> </a:t>
            </a:r>
            <a:r>
              <a:rPr lang="ar-IQ" dirty="0" err="1"/>
              <a:t>دەرببڕێت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5414C26-964D-6F3A-796E-7A21F9B6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1" y="1074292"/>
            <a:ext cx="2933699" cy="29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EFB89A-8F39-62AD-54CC-D4F245CA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 err="1">
                <a:solidFill>
                  <a:srgbClr val="FF0000"/>
                </a:solidFill>
              </a:rPr>
              <a:t>زیانەکانی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چاوپێکەوتنەکە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بەم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شێوەیەن</a:t>
            </a:r>
            <a:r>
              <a:rPr lang="ar-IQ" u="sng" dirty="0">
                <a:solidFill>
                  <a:srgbClr val="FF0000"/>
                </a:solidFill>
              </a:rPr>
              <a:t>: 34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C05979-B457-1060-AA0B-A58D7312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/>
              <a:t>1- </a:t>
            </a:r>
            <a:r>
              <a:rPr lang="ar-IQ" dirty="0" err="1"/>
              <a:t>پلەیەکی</a:t>
            </a:r>
            <a:r>
              <a:rPr lang="ar-IQ" dirty="0"/>
              <a:t> </a:t>
            </a:r>
            <a:r>
              <a:rPr lang="ar-IQ" dirty="0" err="1"/>
              <a:t>کەمی</a:t>
            </a:r>
            <a:r>
              <a:rPr lang="ar-IQ" dirty="0"/>
              <a:t> </a:t>
            </a:r>
            <a:r>
              <a:rPr lang="ar-IQ" dirty="0" err="1"/>
              <a:t>ڕاستگۆیی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چاوپێکەوتنەکەدا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2-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گونجاو</a:t>
            </a:r>
            <a:r>
              <a:rPr lang="ar-IQ" dirty="0"/>
              <a:t> </a:t>
            </a:r>
            <a:r>
              <a:rPr lang="ar-IQ" dirty="0" err="1"/>
              <a:t>نییە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بەکارهێنان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منداڵان</a:t>
            </a:r>
            <a:r>
              <a:rPr lang="ar-IQ" dirty="0"/>
              <a:t> </a:t>
            </a:r>
            <a:r>
              <a:rPr lang="ar-IQ" dirty="0" err="1"/>
              <a:t>بەهۆی</a:t>
            </a:r>
            <a:r>
              <a:rPr lang="ar-IQ" dirty="0"/>
              <a:t> </a:t>
            </a:r>
            <a:r>
              <a:rPr lang="ar-IQ" dirty="0" err="1"/>
              <a:t>سەختی</a:t>
            </a:r>
            <a:r>
              <a:rPr lang="ar-IQ" dirty="0"/>
              <a:t> </a:t>
            </a:r>
            <a:r>
              <a:rPr lang="ar-IQ" dirty="0" err="1"/>
              <a:t>دەربڕینیان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3-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بەندە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لێهاتوویی</a:t>
            </a:r>
            <a:r>
              <a:rPr lang="ar-IQ" dirty="0"/>
              <a:t> و </a:t>
            </a:r>
            <a:r>
              <a:rPr lang="ar-IQ" dirty="0" err="1"/>
              <a:t>لێهاتوویی</a:t>
            </a:r>
            <a:r>
              <a:rPr lang="ar-IQ" dirty="0"/>
              <a:t> </a:t>
            </a:r>
            <a:r>
              <a:rPr lang="ar-IQ" dirty="0" err="1"/>
              <a:t>ڕێبەر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چاوپێکەوتنەکەدا</a:t>
            </a:r>
            <a:endParaRPr lang="ar-IQ" dirty="0"/>
          </a:p>
          <a:p>
            <a:pPr marL="0" indent="0">
              <a:buNone/>
            </a:pPr>
            <a:r>
              <a:rPr lang="ar-IQ" dirty="0"/>
              <a:t> 4- </a:t>
            </a:r>
            <a:r>
              <a:rPr lang="ar-IQ" dirty="0" err="1"/>
              <a:t>کەمی</a:t>
            </a:r>
            <a:r>
              <a:rPr lang="ar-IQ" dirty="0"/>
              <a:t> </a:t>
            </a:r>
            <a:r>
              <a:rPr lang="ar-IQ" dirty="0" err="1"/>
              <a:t>ڕێژەی</a:t>
            </a:r>
            <a:r>
              <a:rPr lang="ar-IQ" dirty="0"/>
              <a:t> </a:t>
            </a:r>
            <a:r>
              <a:rPr lang="ar-IQ" dirty="0" err="1"/>
              <a:t>سەقامگیری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چاوپێکەوتندا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5- </a:t>
            </a:r>
            <a:r>
              <a:rPr lang="ar-IQ" dirty="0" err="1"/>
              <a:t>چاوپێکەوتنەکە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کات</a:t>
            </a:r>
            <a:r>
              <a:rPr lang="ar-IQ" dirty="0"/>
              <a:t> و </a:t>
            </a:r>
            <a:r>
              <a:rPr lang="ar-IQ" dirty="0" err="1"/>
              <a:t>ماندووبووندا</a:t>
            </a:r>
            <a:r>
              <a:rPr lang="ar-IQ" dirty="0"/>
              <a:t> </a:t>
            </a:r>
            <a:r>
              <a:rPr lang="ar-IQ" dirty="0" err="1"/>
              <a:t>تێچووی</a:t>
            </a:r>
            <a:r>
              <a:rPr lang="ar-IQ" dirty="0"/>
              <a:t> </a:t>
            </a:r>
            <a:r>
              <a:rPr lang="ar-IQ" dirty="0" err="1"/>
              <a:t>زۆری</a:t>
            </a:r>
            <a:r>
              <a:rPr lang="ar-IQ" dirty="0"/>
              <a:t> </a:t>
            </a:r>
            <a:r>
              <a:rPr lang="ar-IQ" dirty="0" err="1"/>
              <a:t>دەوێت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A1DFAA0-1B9D-C321-A495-AA99DD76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12611"/>
            <a:ext cx="3706689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7FEDA-3C74-73B4-B4EF-06DEC0A7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err="1"/>
              <a:t>شێوازەکانی</a:t>
            </a:r>
            <a:r>
              <a:rPr lang="ar-IQ" dirty="0"/>
              <a:t> </a:t>
            </a:r>
            <a:r>
              <a:rPr lang="ar-IQ" dirty="0" err="1"/>
              <a:t>ڕێنماییکردنی</a:t>
            </a:r>
            <a:r>
              <a:rPr lang="ar-IQ" dirty="0"/>
              <a:t> </a:t>
            </a:r>
            <a:r>
              <a:rPr lang="ar-IQ" dirty="0" err="1"/>
              <a:t>منداڵان</a:t>
            </a:r>
            <a:r>
              <a:rPr lang="ar-IQ" dirty="0"/>
              <a:t>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9149FF-1E49-C593-B551-6AF5ECC2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ar-IQ" u="sng" dirty="0" err="1">
                <a:solidFill>
                  <a:srgbClr val="FF0000"/>
                </a:solidFill>
              </a:rPr>
              <a:t>شێوازەکانی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ڕێنماییکردنی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منداڵان</a:t>
            </a:r>
            <a:r>
              <a:rPr lang="ar-IQ" u="sng" dirty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ar-IQ" dirty="0" err="1"/>
              <a:t>چەندین</a:t>
            </a:r>
            <a:r>
              <a:rPr lang="ar-IQ" dirty="0"/>
              <a:t> </a:t>
            </a:r>
            <a:r>
              <a:rPr lang="ar-IQ" dirty="0" err="1"/>
              <a:t>شێوازی</a:t>
            </a:r>
            <a:r>
              <a:rPr lang="ar-IQ" dirty="0"/>
              <a:t> </a:t>
            </a:r>
            <a:r>
              <a:rPr lang="ar-IQ" dirty="0" err="1"/>
              <a:t>ڕاوێژکاری</a:t>
            </a:r>
            <a:r>
              <a:rPr lang="ar-IQ" dirty="0"/>
              <a:t> </a:t>
            </a:r>
            <a:r>
              <a:rPr lang="ar-IQ" dirty="0" err="1"/>
              <a:t>هەیە</a:t>
            </a:r>
            <a:r>
              <a:rPr lang="ar-IQ" dirty="0"/>
              <a:t>، </a:t>
            </a:r>
            <a:r>
              <a:rPr lang="ar-IQ" dirty="0" err="1"/>
              <a:t>لەوانە</a:t>
            </a:r>
            <a:r>
              <a:rPr lang="ar-IQ" dirty="0"/>
              <a:t> </a:t>
            </a:r>
            <a:r>
              <a:rPr lang="ar-IQ" dirty="0" err="1"/>
              <a:t>ڕاوێژکاری</a:t>
            </a:r>
            <a:r>
              <a:rPr lang="ar-IQ" dirty="0"/>
              <a:t> </a:t>
            </a:r>
            <a:r>
              <a:rPr lang="ar-IQ" dirty="0" err="1"/>
              <a:t>تاکەکەسی</a:t>
            </a:r>
            <a:r>
              <a:rPr lang="ar-IQ" dirty="0"/>
              <a:t>، </a:t>
            </a:r>
            <a:r>
              <a:rPr lang="ar-IQ" dirty="0" err="1"/>
              <a:t>ڕاوێژکاری</a:t>
            </a:r>
            <a:r>
              <a:rPr lang="ar-IQ" dirty="0"/>
              <a:t> </a:t>
            </a:r>
            <a:r>
              <a:rPr lang="ar-IQ" dirty="0" err="1"/>
              <a:t>گروپی</a:t>
            </a:r>
            <a:r>
              <a:rPr lang="ar-IQ" dirty="0"/>
              <a:t>،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ڕاوێژکاری</a:t>
            </a:r>
            <a:r>
              <a:rPr lang="ar-IQ" dirty="0"/>
              <a:t> </a:t>
            </a:r>
            <a:r>
              <a:rPr lang="ar-IQ" dirty="0" err="1"/>
              <a:t>یاریکردن</a:t>
            </a:r>
            <a:r>
              <a:rPr lang="ar-IQ" dirty="0"/>
              <a:t>، </a:t>
            </a:r>
            <a:r>
              <a:rPr lang="ar-IQ" dirty="0" err="1"/>
              <a:t>ڕاوێژکاری</a:t>
            </a:r>
            <a:r>
              <a:rPr lang="ar-IQ" dirty="0"/>
              <a:t> </a:t>
            </a:r>
            <a:r>
              <a:rPr lang="ar-IQ" dirty="0" err="1"/>
              <a:t>یاریکردن</a:t>
            </a:r>
            <a:r>
              <a:rPr lang="ar-IQ" dirty="0"/>
              <a:t> </a:t>
            </a:r>
            <a:r>
              <a:rPr lang="ar-IQ" dirty="0" err="1"/>
              <a:t>باشترین</a:t>
            </a:r>
            <a:r>
              <a:rPr lang="ar-IQ" dirty="0"/>
              <a:t>  </a:t>
            </a:r>
            <a:r>
              <a:rPr lang="ar-IQ" dirty="0" err="1"/>
              <a:t>ڕێگایە</a:t>
            </a:r>
            <a:r>
              <a:rPr lang="ar-IQ" dirty="0"/>
              <a:t> </a:t>
            </a:r>
            <a:r>
              <a:rPr lang="ar-IQ" dirty="0" err="1"/>
              <a:t>بۆ</a:t>
            </a:r>
            <a:r>
              <a:rPr lang="ar-IQ" dirty="0"/>
              <a:t> </a:t>
            </a:r>
            <a:r>
              <a:rPr lang="ar-IQ" dirty="0" err="1"/>
              <a:t>ڕێنماییکردنی</a:t>
            </a:r>
            <a:r>
              <a:rPr lang="ar-IQ" dirty="0"/>
              <a:t> </a:t>
            </a:r>
            <a:r>
              <a:rPr lang="ar-IQ" dirty="0" err="1"/>
              <a:t>منداڵی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باخچەی</a:t>
            </a:r>
            <a:r>
              <a:rPr lang="ar-IQ" dirty="0"/>
              <a:t> </a:t>
            </a:r>
            <a:r>
              <a:rPr lang="ar-IQ" dirty="0" err="1"/>
              <a:t>ساوایان</a:t>
            </a:r>
            <a:r>
              <a:rPr lang="ar-IQ" dirty="0"/>
              <a:t>. 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بنەمای</a:t>
            </a:r>
            <a:r>
              <a:rPr lang="ar-IQ" dirty="0"/>
              <a:t> </a:t>
            </a:r>
            <a:r>
              <a:rPr lang="ar-IQ" dirty="0" err="1"/>
              <a:t>دەروونی</a:t>
            </a:r>
            <a:r>
              <a:rPr lang="ar-IQ" dirty="0"/>
              <a:t> و </a:t>
            </a:r>
            <a:r>
              <a:rPr lang="ar-IQ" dirty="0" err="1"/>
              <a:t>پەروەردەیی</a:t>
            </a:r>
            <a:r>
              <a:rPr lang="ar-IQ" dirty="0"/>
              <a:t>  و </a:t>
            </a:r>
            <a:r>
              <a:rPr lang="ar-IQ" dirty="0" err="1"/>
              <a:t>کۆمەڵایەتی</a:t>
            </a:r>
            <a:r>
              <a:rPr lang="ar-IQ" dirty="0"/>
              <a:t> </a:t>
            </a:r>
            <a:r>
              <a:rPr lang="ar-IQ" dirty="0" err="1"/>
              <a:t>دامەزراوە</a:t>
            </a:r>
            <a:r>
              <a:rPr lang="ar-IQ" dirty="0"/>
              <a:t>.  </a:t>
            </a:r>
            <a:r>
              <a:rPr lang="ar-IQ" dirty="0" err="1"/>
              <a:t>لە</a:t>
            </a:r>
            <a:r>
              <a:rPr lang="ar-IQ" dirty="0"/>
              <a:t> </a:t>
            </a:r>
          </a:p>
          <a:p>
            <a:pPr marL="0" indent="0" algn="just">
              <a:buNone/>
            </a:pPr>
            <a:endParaRPr lang="ar-IQ" dirty="0"/>
          </a:p>
          <a:p>
            <a:pPr marL="0" indent="0" algn="just">
              <a:buNone/>
            </a:pPr>
            <a:r>
              <a:rPr lang="ar-IQ" dirty="0" err="1"/>
              <a:t>فێرکردنی</a:t>
            </a:r>
            <a:r>
              <a:rPr lang="ar-IQ" dirty="0"/>
              <a:t> </a:t>
            </a:r>
            <a:r>
              <a:rPr lang="ar-IQ" dirty="0" err="1"/>
              <a:t>منداڵ</a:t>
            </a:r>
            <a:r>
              <a:rPr lang="ar-IQ" dirty="0"/>
              <a:t> و </a:t>
            </a:r>
            <a:r>
              <a:rPr lang="ar-IQ" dirty="0" err="1"/>
              <a:t>دەستنیشانکردنی</a:t>
            </a:r>
            <a:r>
              <a:rPr lang="ar-IQ" dirty="0"/>
              <a:t> </a:t>
            </a:r>
            <a:r>
              <a:rPr lang="ar-IQ" dirty="0" err="1"/>
              <a:t>کێشەکانیدا</a:t>
            </a:r>
            <a:r>
              <a:rPr lang="ar-IQ" dirty="0"/>
              <a:t> </a:t>
            </a:r>
            <a:r>
              <a:rPr lang="ar-IQ" dirty="0" err="1"/>
              <a:t>بەسوودە</a:t>
            </a:r>
            <a:r>
              <a:rPr lang="ar-IQ" dirty="0"/>
              <a:t> و </a:t>
            </a:r>
            <a:r>
              <a:rPr lang="ar-IQ" dirty="0" err="1"/>
              <a:t>بەم</a:t>
            </a:r>
            <a:r>
              <a:rPr lang="ar-IQ" dirty="0"/>
              <a:t>  </a:t>
            </a:r>
            <a:r>
              <a:rPr lang="ar-IQ" dirty="0" err="1"/>
              <a:t>شێوەیەش</a:t>
            </a:r>
            <a:r>
              <a:rPr lang="ar-IQ" dirty="0"/>
              <a:t> </a:t>
            </a:r>
            <a:r>
              <a:rPr lang="ar-IQ" dirty="0" err="1"/>
              <a:t>لەخۆوە</a:t>
            </a:r>
            <a:r>
              <a:rPr lang="ar-IQ" dirty="0"/>
              <a:t> </a:t>
            </a:r>
            <a:r>
              <a:rPr lang="ar-IQ" dirty="0" err="1"/>
              <a:t>کێشە</a:t>
            </a:r>
            <a:r>
              <a:rPr lang="ar-IQ" dirty="0"/>
              <a:t> و </a:t>
            </a:r>
          </a:p>
          <a:p>
            <a:pPr marL="0" indent="0" algn="just">
              <a:buNone/>
            </a:pPr>
            <a:r>
              <a:rPr lang="ar-IQ" dirty="0" err="1"/>
              <a:t>هەستەکانی</a:t>
            </a:r>
            <a:r>
              <a:rPr lang="ar-IQ" dirty="0"/>
              <a:t> </a:t>
            </a:r>
            <a:r>
              <a:rPr lang="ar-IQ" dirty="0" err="1"/>
              <a:t>دەردەبڕێت</a:t>
            </a:r>
            <a:r>
              <a:rPr lang="ar-IQ" dirty="0"/>
              <a:t>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B7F124-8EF8-A2FC-D89D-3318F8BB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1" y="-139700"/>
            <a:ext cx="4127500" cy="23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991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1033</Words>
  <Application>Microsoft Office PowerPoint</Application>
  <PresentationFormat>شاشة عريضة</PresentationFormat>
  <Paragraphs>126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المحاضرة السادسة وانەی شەشەم</vt:lpstr>
      <vt:lpstr>ئەنجامدانی چاوپێکەوتن: پێویستە چاوپێکەوتنی ئاڕاستەکردن لەم قۆناغانەی خوارەوە ئەنجام بدرێت: -31</vt:lpstr>
      <vt:lpstr> دووەم: قۆناغی دەستپێکردنی چاوپێکەوتن: ئەم قۆناغە ئامانجی لابردنی گرژی و چەقبەستووی نێوان ڕێبەر و ڕاهێنراو و متمانەی یەکترە بەم شێوەیە: -32</vt:lpstr>
      <vt:lpstr>سێیەم: قۆناغی گەیشتن بە ئامانجەکانی چاوپێکەوتن: ڕێنمایی و ڕاوێژکاری لەم قۆناغەدا ئەنجام دەدرێت، لەوانە ئەم ڕێکارانەی خوارەوە:</vt:lpstr>
      <vt:lpstr>عرض تقديمي في PowerPoint</vt:lpstr>
      <vt:lpstr>عرض تقديمي في PowerPoint</vt:lpstr>
      <vt:lpstr>سوودەکانی چاوپێکەوتنەکە: - 33</vt:lpstr>
      <vt:lpstr>زیانەکانی چاوپێکەوتنەکە بەم شێوەیەن: 34</vt:lpstr>
      <vt:lpstr>شێوازەکانی ڕێنماییکردنی منداڵان: </vt:lpstr>
      <vt:lpstr>1-بنچینەی ڕاوێژکاری یاریکردن: </vt:lpstr>
      <vt:lpstr> -2- ئەو بوارانەی کە ڕاوێژکاری بە یاریکردن بەسوودە: </vt:lpstr>
      <vt:lpstr>عرض تقديمي في PowerPoint</vt:lpstr>
      <vt:lpstr>عرض تقديمي في PowerPoint</vt:lpstr>
      <vt:lpstr>1- کێشەی ڕەفتار: -35 -کێشەی مناڵان وەک (درۆکردن، جنێودان، دزیکردن)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zhianshaker@outlook.com</dc:creator>
  <cp:lastModifiedBy>zhianshaker@outlook.com</cp:lastModifiedBy>
  <cp:revision>47</cp:revision>
  <dcterms:created xsi:type="dcterms:W3CDTF">2023-09-16T15:14:38Z</dcterms:created>
  <dcterms:modified xsi:type="dcterms:W3CDTF">2023-10-31T17:22:21Z</dcterms:modified>
</cp:coreProperties>
</file>