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63" r:id="rId2"/>
    <p:sldId id="256" r:id="rId3"/>
    <p:sldId id="264" r:id="rId4"/>
    <p:sldId id="257" r:id="rId5"/>
    <p:sldId id="258" r:id="rId6"/>
    <p:sldId id="265" r:id="rId7"/>
    <p:sldId id="259" r:id="rId8"/>
    <p:sldId id="260" r:id="rId9"/>
    <p:sldId id="261" r:id="rId10"/>
    <p:sldId id="266" r:id="rId11"/>
    <p:sldId id="262" r:id="rId12"/>
  </p:sldIdLst>
  <p:sldSz cx="12192000" cy="6858000"/>
  <p:notesSz cx="6858000" cy="9144000"/>
  <p:defaultTextStyle>
    <a:defPPr>
      <a:defRPr lang="ar-IQ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674EF8A6-B7CE-CCA3-788A-C2B4B6D22C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  <a:endParaRPr lang="ar-IQ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61B77A19-DF23-4C48-BD84-CA76DB3580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ar-IQ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22C91AEA-5103-2C3E-0B20-8B15781C52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A1FA3-4687-4344-8062-F776779B7E75}" type="datetimeFigureOut">
              <a:rPr lang="ar-IQ" smtClean="0"/>
              <a:t>17/04/1445</a:t>
            </a:fld>
            <a:endParaRPr lang="ar-IQ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8C0ACE07-D158-78AF-1F96-CEC5800294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D779541A-E81C-43D1-3B4B-2D13E3FA51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29E56-49FC-44CB-BF42-0A2D77A72209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5448990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295964EE-F33E-3FC2-7299-ACC10F856D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IQ"/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B583D4DA-08DE-9F6A-8A6A-145E9BF59C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IQ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C0E64570-5811-4594-9F2D-7556A5567F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A1FA3-4687-4344-8062-F776779B7E75}" type="datetimeFigureOut">
              <a:rPr lang="ar-IQ" smtClean="0"/>
              <a:t>17/04/1445</a:t>
            </a:fld>
            <a:endParaRPr lang="ar-IQ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FC002D6-4BBF-7412-9FB4-E4B03567D2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C2A79022-580C-F193-FA84-7BED7634EC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29E56-49FC-44CB-BF42-0A2D77A72209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4905745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2C8ABCB8-E11C-142D-0857-BDE74F0763B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  <a:endParaRPr lang="ar-IQ"/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02C22D1F-4C83-BDD3-CEE0-AAD6409D63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IQ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74059730-28E0-0A27-E61E-69BD84C929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A1FA3-4687-4344-8062-F776779B7E75}" type="datetimeFigureOut">
              <a:rPr lang="ar-IQ" smtClean="0"/>
              <a:t>17/04/1445</a:t>
            </a:fld>
            <a:endParaRPr lang="ar-IQ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3B34A0DC-6073-4C41-6366-50D60D7C49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F4E6670-624F-F4EA-3C1B-CF515907F1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29E56-49FC-44CB-BF42-0A2D77A72209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0894213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6B38AD1-BB2D-363F-071D-AAAF9EF0C3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IQ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C32FDDBF-08CB-3A9E-707F-A9E43CEA6A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IQ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F4AAC0B2-6112-72F3-18DB-E934E2A671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A1FA3-4687-4344-8062-F776779B7E75}" type="datetimeFigureOut">
              <a:rPr lang="ar-IQ" smtClean="0"/>
              <a:t>17/04/1445</a:t>
            </a:fld>
            <a:endParaRPr lang="ar-IQ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2765CF73-E3CA-C209-8ADA-51A43EC33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931974C5-BC87-6DA1-2F27-E613AFB06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29E56-49FC-44CB-BF42-0A2D77A72209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1301843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266215F9-9D04-AE88-B451-14D8FA98CC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  <a:endParaRPr lang="ar-IQ"/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AA064E64-7138-B8F0-75EC-960F728A29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CE617FC8-455D-0B59-F8B6-811F4AA313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A1FA3-4687-4344-8062-F776779B7E75}" type="datetimeFigureOut">
              <a:rPr lang="ar-IQ" smtClean="0"/>
              <a:t>17/04/1445</a:t>
            </a:fld>
            <a:endParaRPr lang="ar-IQ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B26A6311-0DC7-6110-39F1-EDDDF254D7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BFD8F6DB-DAC1-8036-4B1F-A53F9DC01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29E56-49FC-44CB-BF42-0A2D77A72209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6779972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81C438EF-EA38-E48E-0018-4D2D804C2E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IQ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03D7C7CA-6CEC-8674-A253-B2FCFABFB8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IQ"/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EC2B6479-738B-CB05-7E3B-7DE20DCD32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IQ"/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5012F585-1DED-7398-840C-D97370A772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A1FA3-4687-4344-8062-F776779B7E75}" type="datetimeFigureOut">
              <a:rPr lang="ar-IQ" smtClean="0"/>
              <a:t>17/04/1445</a:t>
            </a:fld>
            <a:endParaRPr lang="ar-IQ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B1017300-024E-4ADC-B7C1-F2636F6B82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DAFECAB5-CCEE-C081-8D8E-F843D7F06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29E56-49FC-44CB-BF42-0A2D77A72209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9070337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5A51D71-2CFB-A0D8-4EC5-2B680A16BF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IQ"/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6573B388-5250-71B9-CDEA-439BE0CEB9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E0B2DB29-5F24-E409-2913-3E45E6DACD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IQ"/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669FE968-5782-D53E-4B51-B2A92B5C514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25E5DC1E-C83B-B298-CF44-009614E41B4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IQ"/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B07FE2A6-B63E-F7CB-6B26-AC206CF317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A1FA3-4687-4344-8062-F776779B7E75}" type="datetimeFigureOut">
              <a:rPr lang="ar-IQ" smtClean="0"/>
              <a:t>17/04/1445</a:t>
            </a:fld>
            <a:endParaRPr lang="ar-IQ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627FD5C7-90FC-77C6-A352-AC756E8EC7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A877EDB8-DFB6-1A81-83A7-D5F865F1FE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29E56-49FC-44CB-BF42-0A2D77A72209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6986584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177E01E-281A-F39F-9BB2-4A6307D7DA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IQ"/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67115CD5-F0A0-7963-8D46-5525B8121F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A1FA3-4687-4344-8062-F776779B7E75}" type="datetimeFigureOut">
              <a:rPr lang="ar-IQ" smtClean="0"/>
              <a:t>17/04/1445</a:t>
            </a:fld>
            <a:endParaRPr lang="ar-IQ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362E46BC-CE6F-A3D9-12AA-E39C90ABA1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8967CF76-065C-A082-2E5E-4E5F79CF8A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29E56-49FC-44CB-BF42-0A2D77A72209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0260651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2979EA20-5EDF-FDC2-98AE-E75BD52DF0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A1FA3-4687-4344-8062-F776779B7E75}" type="datetimeFigureOut">
              <a:rPr lang="ar-IQ" smtClean="0"/>
              <a:t>17/04/1445</a:t>
            </a:fld>
            <a:endParaRPr lang="ar-IQ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ACFDC882-816D-E7CE-8E4E-5241AD9C8F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BA0F0C83-E33C-02D0-0F73-1AD9AFE091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29E56-49FC-44CB-BF42-0A2D77A72209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5615159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2C0BE7BC-76D9-40EB-A16E-AB2A5BA552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ar-IQ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4B5DC309-0A18-5514-65DB-925B8EA08A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IQ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30693E90-D930-1A47-E1CF-B44D6D8ADE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DDDF4243-1D7A-3B5F-7B93-9FE84A53E1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A1FA3-4687-4344-8062-F776779B7E75}" type="datetimeFigureOut">
              <a:rPr lang="ar-IQ" smtClean="0"/>
              <a:t>17/04/1445</a:t>
            </a:fld>
            <a:endParaRPr lang="ar-IQ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73F4A99D-0FD7-60AA-D793-28148023FD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6205877C-9C42-5311-22FC-8F94E89511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29E56-49FC-44CB-BF42-0A2D77A72209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5021111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CCF5896-B42F-A271-47A3-BA6116E58A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ar-IQ"/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951F3082-4E15-9F97-1BDD-9D1302408E7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IQ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BB847BC2-8F50-A049-6878-7F91BDA307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F69488A8-3861-24BD-76F3-F18B2041E4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A1FA3-4687-4344-8062-F776779B7E75}" type="datetimeFigureOut">
              <a:rPr lang="ar-IQ" smtClean="0"/>
              <a:t>17/04/1445</a:t>
            </a:fld>
            <a:endParaRPr lang="ar-IQ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BBFFD105-751F-6990-B94A-A3035CEBF7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FEA9DC53-7E44-1723-0EB4-CA67200D7A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29E56-49FC-44CB-BF42-0A2D77A72209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5359953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3A8E3229-EB57-8FC0-3B2B-49E625337A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  <a:endParaRPr lang="ar-IQ"/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1E025A93-2FEB-6F5C-F74E-0DFFAA192A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IQ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6B54A4D3-7F3C-FDA1-E1B1-A596AFFEDDD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2A1FA3-4687-4344-8062-F776779B7E75}" type="datetimeFigureOut">
              <a:rPr lang="ar-IQ" smtClean="0"/>
              <a:t>17/04/1445</a:t>
            </a:fld>
            <a:endParaRPr lang="ar-IQ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AE8D3BDA-E4E3-9B43-DAD0-CF2E7DD998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IQ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AFBCE2C5-CFC8-D51B-F9AD-45AC152673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E29E56-49FC-44CB-BF42-0A2D77A72209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816446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IQ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374C9503-CDDD-DB71-4CC2-05E5C1CBBC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8570" y="2040672"/>
            <a:ext cx="4763430" cy="4817328"/>
          </a:xfrm>
          <a:prstGeom prst="rect">
            <a:avLst/>
          </a:prstGeom>
        </p:spPr>
      </p:pic>
      <p:sp>
        <p:nvSpPr>
          <p:cNvPr id="2" name="عنوان 1">
            <a:extLst>
              <a:ext uri="{FF2B5EF4-FFF2-40B4-BE49-F238E27FC236}">
                <a16:creationId xmlns:a16="http://schemas.microsoft.com/office/drawing/2014/main" id="{AD21B233-CB03-9965-2F59-FDC5C41862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IQ" sz="2000" dirty="0">
                <a:solidFill>
                  <a:srgbClr val="FF0000"/>
                </a:solidFill>
              </a:rPr>
              <a:t> المحاضرة السابعة</a:t>
            </a:r>
            <a:br>
              <a:rPr lang="ar-IQ" dirty="0"/>
            </a:br>
            <a:r>
              <a:rPr lang="ar-IQ" dirty="0" err="1"/>
              <a:t>وانەی</a:t>
            </a:r>
            <a:r>
              <a:rPr lang="ar-IQ" dirty="0"/>
              <a:t> </a:t>
            </a:r>
            <a:r>
              <a:rPr lang="ar-IQ" dirty="0" err="1"/>
              <a:t>حەوتەم</a:t>
            </a:r>
            <a:endParaRPr lang="ar-IQ" dirty="0"/>
          </a:p>
        </p:txBody>
      </p:sp>
      <p:pic>
        <p:nvPicPr>
          <p:cNvPr id="5" name="عنصر نائب للمحتوى 4">
            <a:extLst>
              <a:ext uri="{FF2B5EF4-FFF2-40B4-BE49-F238E27FC236}">
                <a16:creationId xmlns:a16="http://schemas.microsoft.com/office/drawing/2014/main" id="{5E45872D-E5B7-370D-8206-5B1394E1EEF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2040672"/>
            <a:ext cx="6465304" cy="4817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58840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DF14FC11-7EB6-3A7C-0BBA-BD529FAFBE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1" y="365125"/>
            <a:ext cx="4703955" cy="1325563"/>
          </a:xfrm>
          <a:prstGeom prst="rect">
            <a:avLst/>
          </a:prstGeom>
        </p:spPr>
      </p:pic>
      <p:sp>
        <p:nvSpPr>
          <p:cNvPr id="2" name="عنوان 1">
            <a:extLst>
              <a:ext uri="{FF2B5EF4-FFF2-40B4-BE49-F238E27FC236}">
                <a16:creationId xmlns:a16="http://schemas.microsoft.com/office/drawing/2014/main" id="{5D281EC0-B1A1-AA4A-B13A-5FAFFE4D6D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 dirty="0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7F5F6EA9-A621-2819-6D4B-E2444C3300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032375"/>
          </a:xfrm>
        </p:spPr>
        <p:txBody>
          <a:bodyPr/>
          <a:lstStyle/>
          <a:p>
            <a:pPr marL="0" indent="0">
              <a:buNone/>
            </a:pPr>
            <a:r>
              <a:rPr lang="ar-IQ" dirty="0"/>
              <a:t> • </a:t>
            </a:r>
            <a:r>
              <a:rPr lang="ar-IQ" dirty="0" err="1"/>
              <a:t>کە</a:t>
            </a:r>
            <a:r>
              <a:rPr lang="ar-IQ" dirty="0"/>
              <a:t> </a:t>
            </a:r>
            <a:r>
              <a:rPr lang="ar-IQ" dirty="0" err="1"/>
              <a:t>پەروەردەکار</a:t>
            </a:r>
            <a:r>
              <a:rPr lang="ar-IQ" dirty="0"/>
              <a:t> </a:t>
            </a:r>
            <a:r>
              <a:rPr lang="ar-IQ" dirty="0" err="1"/>
              <a:t>ئەو</a:t>
            </a:r>
            <a:r>
              <a:rPr lang="ar-IQ" dirty="0"/>
              <a:t> </a:t>
            </a:r>
            <a:r>
              <a:rPr lang="ar-IQ" dirty="0" err="1"/>
              <a:t>فەرموودانەی</a:t>
            </a:r>
            <a:r>
              <a:rPr lang="ar-IQ" dirty="0"/>
              <a:t> </a:t>
            </a:r>
            <a:r>
              <a:rPr lang="ar-IQ" dirty="0" err="1"/>
              <a:t>بۆ</a:t>
            </a:r>
            <a:r>
              <a:rPr lang="ar-IQ" dirty="0"/>
              <a:t> </a:t>
            </a:r>
            <a:r>
              <a:rPr lang="ar-IQ" dirty="0" err="1"/>
              <a:t>منداڵەکەی</a:t>
            </a:r>
            <a:r>
              <a:rPr lang="ar-IQ" dirty="0"/>
              <a:t> </a:t>
            </a:r>
            <a:r>
              <a:rPr lang="ar-IQ" dirty="0" err="1"/>
              <a:t>بخوێنێتەوە</a:t>
            </a:r>
            <a:r>
              <a:rPr lang="ar-IQ" dirty="0"/>
              <a:t> </a:t>
            </a:r>
            <a:r>
              <a:rPr lang="ar-IQ" dirty="0" err="1"/>
              <a:t>کە</a:t>
            </a:r>
            <a:r>
              <a:rPr lang="ar-IQ" dirty="0"/>
              <a:t> </a:t>
            </a:r>
            <a:r>
              <a:rPr lang="ar-IQ" dirty="0" err="1"/>
              <a:t>جنێودان</a:t>
            </a:r>
            <a:r>
              <a:rPr lang="ar-IQ" dirty="0"/>
              <a:t> </a:t>
            </a:r>
            <a:r>
              <a:rPr lang="ar-IQ" dirty="0" err="1"/>
              <a:t>قەدەغە</a:t>
            </a:r>
            <a:r>
              <a:rPr lang="ar-IQ" dirty="0"/>
              <a:t> </a:t>
            </a:r>
            <a:r>
              <a:rPr lang="ar-IQ" dirty="0" err="1"/>
              <a:t>دەکات</a:t>
            </a:r>
            <a:r>
              <a:rPr lang="ar-IQ" dirty="0"/>
              <a:t>؛  </a:t>
            </a:r>
          </a:p>
          <a:p>
            <a:pPr marL="0" indent="0">
              <a:buNone/>
            </a:pPr>
            <a:endParaRPr lang="ar-IQ" dirty="0"/>
          </a:p>
          <a:p>
            <a:pPr marL="0" indent="0">
              <a:buNone/>
            </a:pPr>
            <a:r>
              <a:rPr lang="ar-IQ" dirty="0" err="1"/>
              <a:t>وەک</a:t>
            </a:r>
            <a:r>
              <a:rPr lang="ar-IQ" dirty="0"/>
              <a:t> </a:t>
            </a:r>
            <a:r>
              <a:rPr lang="ar-IQ" dirty="0" err="1"/>
              <a:t>فەرموودە</a:t>
            </a:r>
            <a:r>
              <a:rPr lang="ar-IQ" dirty="0"/>
              <a:t>: (</a:t>
            </a:r>
            <a:r>
              <a:rPr lang="ar-IQ" dirty="0" err="1"/>
              <a:t>یەکێک</a:t>
            </a:r>
            <a:r>
              <a:rPr lang="ar-IQ" dirty="0"/>
              <a:t> </a:t>
            </a:r>
            <a:r>
              <a:rPr lang="ar-IQ" dirty="0" err="1"/>
              <a:t>لە</a:t>
            </a:r>
            <a:r>
              <a:rPr lang="ar-IQ" dirty="0"/>
              <a:t> </a:t>
            </a:r>
            <a:r>
              <a:rPr lang="ar-IQ" dirty="0" err="1"/>
              <a:t>تاوانە</a:t>
            </a:r>
            <a:r>
              <a:rPr lang="ar-IQ" dirty="0"/>
              <a:t> </a:t>
            </a:r>
            <a:r>
              <a:rPr lang="ar-IQ" dirty="0" err="1"/>
              <a:t>گەورەکان</a:t>
            </a:r>
            <a:r>
              <a:rPr lang="ar-IQ" dirty="0"/>
              <a:t> </a:t>
            </a:r>
            <a:r>
              <a:rPr lang="ar-IQ" dirty="0" err="1"/>
              <a:t>ئەوەیە</a:t>
            </a:r>
            <a:r>
              <a:rPr lang="ar-IQ" dirty="0"/>
              <a:t> </a:t>
            </a:r>
            <a:r>
              <a:rPr lang="ar-IQ" dirty="0" err="1"/>
              <a:t>پیاو</a:t>
            </a:r>
            <a:r>
              <a:rPr lang="ar-IQ" dirty="0"/>
              <a:t> </a:t>
            </a:r>
            <a:r>
              <a:rPr lang="ar-IQ" dirty="0" err="1"/>
              <a:t>نەفرەت</a:t>
            </a:r>
            <a:r>
              <a:rPr lang="ar-IQ" dirty="0"/>
              <a:t> </a:t>
            </a:r>
            <a:r>
              <a:rPr lang="ar-IQ" dirty="0" err="1"/>
              <a:t>لە</a:t>
            </a:r>
            <a:r>
              <a:rPr lang="ar-IQ" dirty="0"/>
              <a:t> </a:t>
            </a:r>
            <a:r>
              <a:rPr lang="ar-IQ" dirty="0" err="1"/>
              <a:t>دایک</a:t>
            </a:r>
            <a:r>
              <a:rPr lang="ar-IQ" dirty="0"/>
              <a:t> و </a:t>
            </a:r>
            <a:r>
              <a:rPr lang="ar-IQ" dirty="0" err="1"/>
              <a:t>باوکی</a:t>
            </a:r>
            <a:r>
              <a:rPr lang="ar-IQ" dirty="0"/>
              <a:t> </a:t>
            </a:r>
            <a:r>
              <a:rPr lang="ar-IQ" dirty="0" err="1"/>
              <a:t>بکات</a:t>
            </a:r>
            <a:r>
              <a:rPr lang="ar-IQ" dirty="0"/>
              <a:t>) </a:t>
            </a:r>
          </a:p>
          <a:p>
            <a:pPr marL="0" indent="0">
              <a:buNone/>
            </a:pPr>
            <a:endParaRPr lang="ar-IQ" dirty="0"/>
          </a:p>
          <a:p>
            <a:pPr marL="0" indent="0">
              <a:buNone/>
            </a:pPr>
            <a:r>
              <a:rPr lang="ar-IQ" dirty="0" err="1"/>
              <a:t>ئایا</a:t>
            </a:r>
            <a:r>
              <a:rPr lang="ar-IQ" dirty="0"/>
              <a:t> </a:t>
            </a:r>
            <a:r>
              <a:rPr lang="ar-IQ" dirty="0" err="1"/>
              <a:t>تۆ</a:t>
            </a:r>
            <a:r>
              <a:rPr lang="ar-IQ" dirty="0"/>
              <a:t> </a:t>
            </a:r>
            <a:r>
              <a:rPr lang="ar-IQ" dirty="0" err="1"/>
              <a:t>جنێوت</a:t>
            </a:r>
            <a:r>
              <a:rPr lang="ar-IQ" dirty="0"/>
              <a:t> </a:t>
            </a:r>
            <a:r>
              <a:rPr lang="ar-IQ" dirty="0" err="1"/>
              <a:t>بە</a:t>
            </a:r>
            <a:r>
              <a:rPr lang="ar-IQ" dirty="0"/>
              <a:t> </a:t>
            </a:r>
            <a:r>
              <a:rPr lang="ar-IQ" dirty="0" err="1"/>
              <a:t>باوکی</a:t>
            </a:r>
            <a:r>
              <a:rPr lang="ar-IQ" dirty="0"/>
              <a:t> </a:t>
            </a:r>
            <a:r>
              <a:rPr lang="ar-IQ" dirty="0" err="1"/>
              <a:t>فڵان</a:t>
            </a:r>
            <a:r>
              <a:rPr lang="ar-IQ" dirty="0"/>
              <a:t> </a:t>
            </a:r>
            <a:r>
              <a:rPr lang="ar-IQ" dirty="0" err="1"/>
              <a:t>هاوڕێکەت</a:t>
            </a:r>
            <a:r>
              <a:rPr lang="ar-IQ" dirty="0"/>
              <a:t> </a:t>
            </a:r>
            <a:r>
              <a:rPr lang="ar-IQ" dirty="0" err="1"/>
              <a:t>نەداوە</a:t>
            </a:r>
            <a:r>
              <a:rPr lang="ar-IQ" dirty="0"/>
              <a:t>، </a:t>
            </a:r>
            <a:r>
              <a:rPr lang="ar-IQ" dirty="0" err="1"/>
              <a:t>دواتر</a:t>
            </a:r>
            <a:r>
              <a:rPr lang="ar-IQ" dirty="0"/>
              <a:t> </a:t>
            </a:r>
            <a:r>
              <a:rPr lang="ar-IQ" dirty="0" err="1"/>
              <a:t>جنێوی</a:t>
            </a:r>
            <a:r>
              <a:rPr lang="ar-IQ" dirty="0"/>
              <a:t> </a:t>
            </a:r>
            <a:r>
              <a:rPr lang="ar-IQ" dirty="0" err="1"/>
              <a:t>بە</a:t>
            </a:r>
            <a:r>
              <a:rPr lang="ar-IQ" dirty="0"/>
              <a:t> </a:t>
            </a:r>
            <a:r>
              <a:rPr lang="ar-IQ" dirty="0" err="1"/>
              <a:t>باوکت</a:t>
            </a:r>
            <a:r>
              <a:rPr lang="ar-IQ" dirty="0"/>
              <a:t> و </a:t>
            </a:r>
            <a:r>
              <a:rPr lang="ar-IQ" dirty="0" err="1"/>
              <a:t>دایکت</a:t>
            </a:r>
            <a:r>
              <a:rPr lang="ar-IQ" dirty="0"/>
              <a:t> </a:t>
            </a:r>
            <a:r>
              <a:rPr lang="ar-IQ" dirty="0" err="1"/>
              <a:t>داوە</a:t>
            </a:r>
            <a:r>
              <a:rPr lang="ar-IQ" dirty="0"/>
              <a:t>؟!  </a:t>
            </a:r>
          </a:p>
          <a:p>
            <a:pPr marL="0" indent="0">
              <a:buNone/>
            </a:pPr>
            <a:r>
              <a:rPr lang="ar-IQ" dirty="0"/>
              <a:t>وه هه </a:t>
            </a:r>
            <a:r>
              <a:rPr lang="ar-IQ" dirty="0" err="1"/>
              <a:t>روه</a:t>
            </a:r>
            <a:r>
              <a:rPr lang="ar-IQ" dirty="0"/>
              <a:t> ها.</a:t>
            </a:r>
          </a:p>
          <a:p>
            <a:pPr marL="0" indent="0">
              <a:buNone/>
            </a:pPr>
            <a:r>
              <a:rPr lang="ar-IQ" dirty="0"/>
              <a:t> </a:t>
            </a:r>
          </a:p>
          <a:p>
            <a:pPr marL="0" indent="0">
              <a:buNone/>
            </a:pPr>
            <a:r>
              <a:rPr lang="ar-IQ" dirty="0"/>
              <a:t>• </a:t>
            </a:r>
            <a:r>
              <a:rPr lang="ar-IQ" dirty="0" err="1"/>
              <a:t>پێویستە</a:t>
            </a:r>
            <a:r>
              <a:rPr lang="ar-IQ" dirty="0"/>
              <a:t> </a:t>
            </a:r>
            <a:r>
              <a:rPr lang="ar-IQ" dirty="0" err="1"/>
              <a:t>پەروەردەکار</a:t>
            </a:r>
            <a:r>
              <a:rPr lang="ar-IQ" dirty="0"/>
              <a:t> </a:t>
            </a:r>
            <a:r>
              <a:rPr lang="ar-IQ" dirty="0" err="1"/>
              <a:t>کار</a:t>
            </a:r>
            <a:r>
              <a:rPr lang="ar-IQ" dirty="0"/>
              <a:t> </a:t>
            </a:r>
            <a:r>
              <a:rPr lang="ar-IQ" dirty="0" err="1"/>
              <a:t>بکات</a:t>
            </a:r>
            <a:r>
              <a:rPr lang="ar-IQ" dirty="0"/>
              <a:t> </a:t>
            </a:r>
            <a:r>
              <a:rPr lang="ar-IQ" dirty="0" err="1"/>
              <a:t>بۆ</a:t>
            </a:r>
            <a:r>
              <a:rPr lang="ar-IQ" dirty="0"/>
              <a:t> </a:t>
            </a:r>
            <a:r>
              <a:rPr lang="ar-IQ" dirty="0" err="1"/>
              <a:t>پاداشتی</a:t>
            </a:r>
            <a:r>
              <a:rPr lang="ar-IQ" dirty="0"/>
              <a:t> </a:t>
            </a:r>
            <a:r>
              <a:rPr lang="ar-IQ" dirty="0" err="1"/>
              <a:t>ئەو</a:t>
            </a:r>
            <a:r>
              <a:rPr lang="ar-IQ" dirty="0"/>
              <a:t> </a:t>
            </a:r>
            <a:r>
              <a:rPr lang="ar-IQ" dirty="0" err="1"/>
              <a:t>منداڵەی</a:t>
            </a:r>
            <a:r>
              <a:rPr lang="ar-IQ" dirty="0"/>
              <a:t> </a:t>
            </a:r>
            <a:r>
              <a:rPr lang="ar-IQ" dirty="0" err="1"/>
              <a:t>کە</a:t>
            </a:r>
            <a:r>
              <a:rPr lang="ar-IQ" dirty="0"/>
              <a:t> </a:t>
            </a:r>
            <a:r>
              <a:rPr lang="ar-IQ" dirty="0" err="1"/>
              <a:t>قسەی</a:t>
            </a:r>
            <a:r>
              <a:rPr lang="ar-IQ" dirty="0"/>
              <a:t> </a:t>
            </a:r>
            <a:r>
              <a:rPr lang="ar-IQ" dirty="0" err="1"/>
              <a:t>جوانی</a:t>
            </a:r>
            <a:r>
              <a:rPr lang="ar-IQ" dirty="0"/>
              <a:t> </a:t>
            </a:r>
            <a:r>
              <a:rPr lang="ar-IQ" dirty="0" err="1"/>
              <a:t>هەیە</a:t>
            </a:r>
            <a:r>
              <a:rPr lang="ar-IQ" dirty="0"/>
              <a:t>.</a:t>
            </a:r>
          </a:p>
          <a:p>
            <a:pPr marL="0" indent="0">
              <a:buNone/>
            </a:pPr>
            <a:endParaRPr lang="ar-IQ" dirty="0"/>
          </a:p>
          <a:p>
            <a:pPr marL="0" indent="0">
              <a:buNone/>
            </a:pP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7466277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5D6EBE27-34C3-F0CF-E974-46B916DC1A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65127"/>
            <a:ext cx="3979127" cy="1325562"/>
          </a:xfrm>
          <a:prstGeom prst="rect">
            <a:avLst/>
          </a:prstGeom>
        </p:spPr>
      </p:pic>
      <p:sp>
        <p:nvSpPr>
          <p:cNvPr id="2" name="عنوان 1">
            <a:extLst>
              <a:ext uri="{FF2B5EF4-FFF2-40B4-BE49-F238E27FC236}">
                <a16:creationId xmlns:a16="http://schemas.microsoft.com/office/drawing/2014/main" id="{EBAA7FCB-3D0C-E8E1-3305-930AC01E6A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 dirty="0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9F2D8DD5-A9A8-3200-6FAA-1A5E57D34E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032375"/>
          </a:xfrm>
        </p:spPr>
        <p:txBody>
          <a:bodyPr/>
          <a:lstStyle/>
          <a:p>
            <a:pPr marL="0" indent="0">
              <a:buNone/>
            </a:pPr>
            <a:r>
              <a:rPr lang="ar-IQ" dirty="0" err="1">
                <a:solidFill>
                  <a:srgbClr val="FF0000"/>
                </a:solidFill>
              </a:rPr>
              <a:t>سێیەم</a:t>
            </a:r>
            <a:r>
              <a:rPr lang="ar-IQ" dirty="0">
                <a:solidFill>
                  <a:srgbClr val="FF0000"/>
                </a:solidFill>
              </a:rPr>
              <a:t>: -</a:t>
            </a:r>
            <a:r>
              <a:rPr lang="ar-IQ" dirty="0" err="1">
                <a:solidFill>
                  <a:srgbClr val="FF0000"/>
                </a:solidFill>
              </a:rPr>
              <a:t>دزی</a:t>
            </a:r>
            <a:r>
              <a:rPr lang="ar-IQ" dirty="0">
                <a:solidFill>
                  <a:srgbClr val="FF0000"/>
                </a:solidFill>
              </a:rPr>
              <a:t> / </a:t>
            </a:r>
            <a:r>
              <a:rPr lang="ar-IQ" dirty="0" err="1">
                <a:solidFill>
                  <a:srgbClr val="FF0000"/>
                </a:solidFill>
              </a:rPr>
              <a:t>هۆکارەکانی</a:t>
            </a:r>
            <a:r>
              <a:rPr lang="ar-IQ" dirty="0">
                <a:solidFill>
                  <a:srgbClr val="FF0000"/>
                </a:solidFill>
              </a:rPr>
              <a:t> / </a:t>
            </a:r>
            <a:r>
              <a:rPr lang="ar-IQ" dirty="0" err="1">
                <a:solidFill>
                  <a:srgbClr val="FF0000"/>
                </a:solidFill>
              </a:rPr>
              <a:t>چارەسەری</a:t>
            </a:r>
            <a:r>
              <a:rPr lang="ar-IQ" dirty="0">
                <a:solidFill>
                  <a:srgbClr val="FF0000"/>
                </a:solidFill>
              </a:rPr>
              <a:t>.</a:t>
            </a:r>
          </a:p>
          <a:p>
            <a:pPr marL="0" indent="0">
              <a:buNone/>
            </a:pPr>
            <a:r>
              <a:rPr lang="ar-IQ" dirty="0"/>
              <a:t> </a:t>
            </a:r>
            <a:r>
              <a:rPr lang="ar-IQ" dirty="0" err="1">
                <a:solidFill>
                  <a:srgbClr val="FF0000"/>
                </a:solidFill>
              </a:rPr>
              <a:t>بەڵای</a:t>
            </a:r>
            <a:r>
              <a:rPr lang="ar-IQ" dirty="0">
                <a:solidFill>
                  <a:srgbClr val="FF0000"/>
                </a:solidFill>
              </a:rPr>
              <a:t> </a:t>
            </a:r>
            <a:r>
              <a:rPr lang="ar-IQ" dirty="0" err="1">
                <a:solidFill>
                  <a:srgbClr val="FF0000"/>
                </a:solidFill>
              </a:rPr>
              <a:t>دزی</a:t>
            </a:r>
            <a:r>
              <a:rPr lang="ar-IQ" dirty="0">
                <a:solidFill>
                  <a:srgbClr val="FF0000"/>
                </a:solidFill>
              </a:rPr>
              <a:t>: </a:t>
            </a:r>
            <a:r>
              <a:rPr lang="ar-IQ" dirty="0" err="1">
                <a:solidFill>
                  <a:srgbClr val="FF0000"/>
                </a:solidFill>
              </a:rPr>
              <a:t>وەسفکردنی</a:t>
            </a:r>
            <a:r>
              <a:rPr lang="ar-IQ" dirty="0">
                <a:solidFill>
                  <a:srgbClr val="FF0000"/>
                </a:solidFill>
              </a:rPr>
              <a:t> </a:t>
            </a:r>
            <a:r>
              <a:rPr lang="ar-IQ" dirty="0" err="1">
                <a:solidFill>
                  <a:srgbClr val="FF0000"/>
                </a:solidFill>
              </a:rPr>
              <a:t>کێشەکە</a:t>
            </a:r>
            <a:r>
              <a:rPr lang="ar-IQ" dirty="0">
                <a:solidFill>
                  <a:srgbClr val="FF0000"/>
                </a:solidFill>
              </a:rPr>
              <a:t>: </a:t>
            </a:r>
            <a:r>
              <a:rPr lang="ar-IQ" dirty="0" err="1"/>
              <a:t>بریتیە</a:t>
            </a:r>
            <a:r>
              <a:rPr lang="ar-IQ" dirty="0"/>
              <a:t> </a:t>
            </a:r>
            <a:r>
              <a:rPr lang="ar-IQ" dirty="0" err="1"/>
              <a:t>لە</a:t>
            </a:r>
            <a:r>
              <a:rPr lang="ar-IQ" dirty="0"/>
              <a:t> </a:t>
            </a:r>
            <a:r>
              <a:rPr lang="ar-IQ" dirty="0" err="1"/>
              <a:t>بردنی</a:t>
            </a:r>
            <a:r>
              <a:rPr lang="ar-IQ" dirty="0"/>
              <a:t> </a:t>
            </a:r>
            <a:r>
              <a:rPr lang="ar-IQ" dirty="0" err="1"/>
              <a:t>موڵک</a:t>
            </a:r>
            <a:r>
              <a:rPr lang="ar-IQ" dirty="0"/>
              <a:t> و </a:t>
            </a:r>
            <a:r>
              <a:rPr lang="ar-IQ" dirty="0" err="1"/>
              <a:t>ماڵی</a:t>
            </a:r>
            <a:r>
              <a:rPr lang="ar-IQ" dirty="0"/>
              <a:t> </a:t>
            </a:r>
            <a:r>
              <a:rPr lang="ar-IQ" dirty="0" err="1"/>
              <a:t>کەسانی</a:t>
            </a:r>
            <a:r>
              <a:rPr lang="ar-IQ" dirty="0"/>
              <a:t> تر </a:t>
            </a:r>
            <a:r>
              <a:rPr lang="ar-IQ" dirty="0" err="1"/>
              <a:t>بە</a:t>
            </a:r>
            <a:r>
              <a:rPr lang="ar-IQ" dirty="0"/>
              <a:t> </a:t>
            </a:r>
            <a:r>
              <a:rPr lang="ar-IQ" dirty="0" err="1"/>
              <a:t>شێوەیەکی</a:t>
            </a:r>
            <a:endParaRPr lang="ar-IQ" dirty="0"/>
          </a:p>
          <a:p>
            <a:pPr marL="0" indent="0">
              <a:buNone/>
            </a:pPr>
            <a:endParaRPr lang="ar-IQ" dirty="0"/>
          </a:p>
          <a:p>
            <a:pPr marL="0" indent="0">
              <a:buNone/>
            </a:pPr>
            <a:r>
              <a:rPr lang="ar-IQ" dirty="0"/>
              <a:t> </a:t>
            </a:r>
            <a:r>
              <a:rPr lang="ar-IQ" dirty="0" err="1"/>
              <a:t>نایاسایی</a:t>
            </a:r>
            <a:r>
              <a:rPr lang="ar-IQ" dirty="0"/>
              <a:t>، </a:t>
            </a:r>
            <a:r>
              <a:rPr lang="ar-IQ" dirty="0" err="1"/>
              <a:t>دزی</a:t>
            </a:r>
            <a:r>
              <a:rPr lang="ar-IQ" dirty="0"/>
              <a:t> </a:t>
            </a:r>
            <a:r>
              <a:rPr lang="ar-IQ" dirty="0" err="1"/>
              <a:t>لە</a:t>
            </a:r>
            <a:r>
              <a:rPr lang="ar-IQ" dirty="0"/>
              <a:t> </a:t>
            </a:r>
            <a:r>
              <a:rPr lang="ar-IQ" dirty="0" err="1"/>
              <a:t>نێو</a:t>
            </a:r>
            <a:r>
              <a:rPr lang="ar-IQ" dirty="0"/>
              <a:t> </a:t>
            </a:r>
            <a:r>
              <a:rPr lang="ar-IQ" dirty="0" err="1"/>
              <a:t>منداڵاندا</a:t>
            </a:r>
            <a:r>
              <a:rPr lang="ar-IQ" dirty="0"/>
              <a:t> </a:t>
            </a:r>
            <a:r>
              <a:rPr lang="ar-IQ" dirty="0" err="1"/>
              <a:t>یەکێکە</a:t>
            </a:r>
            <a:r>
              <a:rPr lang="ar-IQ" dirty="0"/>
              <a:t> </a:t>
            </a:r>
            <a:r>
              <a:rPr lang="ar-IQ" dirty="0" err="1"/>
              <a:t>لە</a:t>
            </a:r>
            <a:r>
              <a:rPr lang="ar-IQ" dirty="0"/>
              <a:t> </a:t>
            </a:r>
            <a:r>
              <a:rPr lang="ar-IQ" dirty="0" err="1"/>
              <a:t>دەرکەوتە</a:t>
            </a:r>
            <a:r>
              <a:rPr lang="ar-IQ" dirty="0"/>
              <a:t> </a:t>
            </a:r>
            <a:r>
              <a:rPr lang="ar-IQ" dirty="0" err="1"/>
              <a:t>باوەکانی</a:t>
            </a:r>
            <a:r>
              <a:rPr lang="ar-IQ" dirty="0"/>
              <a:t> </a:t>
            </a:r>
            <a:r>
              <a:rPr lang="ar-IQ" dirty="0" err="1"/>
              <a:t>لادان</a:t>
            </a:r>
            <a:r>
              <a:rPr lang="ar-IQ" dirty="0"/>
              <a:t> </a:t>
            </a:r>
            <a:r>
              <a:rPr lang="ar-IQ" dirty="0" err="1"/>
              <a:t>بەتایبەتی</a:t>
            </a:r>
            <a:r>
              <a:rPr lang="ar-IQ" dirty="0"/>
              <a:t> </a:t>
            </a:r>
            <a:r>
              <a:rPr lang="ar-IQ" dirty="0" err="1"/>
              <a:t>لای</a:t>
            </a:r>
            <a:r>
              <a:rPr lang="ar-IQ" dirty="0"/>
              <a:t> </a:t>
            </a:r>
            <a:r>
              <a:rPr lang="ar-IQ" dirty="0" err="1"/>
              <a:t>منداڵانی</a:t>
            </a:r>
            <a:r>
              <a:rPr lang="ar-IQ" dirty="0"/>
              <a:t> </a:t>
            </a:r>
          </a:p>
          <a:p>
            <a:pPr marL="0" indent="0">
              <a:buNone/>
            </a:pPr>
            <a:r>
              <a:rPr lang="ar-IQ" dirty="0"/>
              <a:t>خوار </a:t>
            </a:r>
            <a:r>
              <a:rPr lang="ar-IQ" dirty="0" err="1"/>
              <a:t>تەمەنی</a:t>
            </a:r>
            <a:r>
              <a:rPr lang="ar-IQ" dirty="0"/>
              <a:t> </a:t>
            </a:r>
            <a:r>
              <a:rPr lang="ar-IQ" dirty="0" err="1"/>
              <a:t>شەش</a:t>
            </a:r>
            <a:r>
              <a:rPr lang="ar-IQ" dirty="0"/>
              <a:t> </a:t>
            </a:r>
            <a:r>
              <a:rPr lang="ar-IQ" dirty="0" err="1"/>
              <a:t>ساڵ</a:t>
            </a:r>
            <a:r>
              <a:rPr lang="ar-IQ" dirty="0"/>
              <a:t>.</a:t>
            </a:r>
          </a:p>
          <a:p>
            <a:pPr marL="0" indent="0">
              <a:buNone/>
            </a:pPr>
            <a:r>
              <a:rPr lang="ar-IQ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441831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54C995D-8A07-0110-20F6-DB226AE472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481914"/>
            <a:ext cx="9144000" cy="1621207"/>
          </a:xfrm>
        </p:spPr>
        <p:txBody>
          <a:bodyPr/>
          <a:lstStyle/>
          <a:p>
            <a:pPr algn="r"/>
            <a:r>
              <a:rPr lang="ar-IQ" u="sng" dirty="0" err="1">
                <a:solidFill>
                  <a:srgbClr val="FF0000"/>
                </a:solidFill>
              </a:rPr>
              <a:t>یەکەم</a:t>
            </a:r>
            <a:r>
              <a:rPr lang="ar-IQ" u="sng" dirty="0">
                <a:solidFill>
                  <a:srgbClr val="FF0000"/>
                </a:solidFill>
              </a:rPr>
              <a:t>- </a:t>
            </a:r>
            <a:r>
              <a:rPr lang="ar-IQ" u="sng" dirty="0" err="1">
                <a:solidFill>
                  <a:srgbClr val="FF0000"/>
                </a:solidFill>
              </a:rPr>
              <a:t>بەڵای</a:t>
            </a:r>
            <a:r>
              <a:rPr lang="ar-IQ" u="sng" dirty="0">
                <a:solidFill>
                  <a:srgbClr val="FF0000"/>
                </a:solidFill>
              </a:rPr>
              <a:t> </a:t>
            </a:r>
            <a:r>
              <a:rPr lang="ar-IQ" u="sng" dirty="0" err="1">
                <a:solidFill>
                  <a:srgbClr val="FF0000"/>
                </a:solidFill>
              </a:rPr>
              <a:t>درۆکردن</a:t>
            </a:r>
            <a:r>
              <a:rPr lang="ar-IQ" u="sng" dirty="0">
                <a:solidFill>
                  <a:srgbClr val="FF0000"/>
                </a:solidFill>
              </a:rPr>
              <a:t>: 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37AA5F31-9020-B188-211F-67A15093FF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103121"/>
            <a:ext cx="9144000" cy="4025830"/>
          </a:xfrm>
        </p:spPr>
        <p:txBody>
          <a:bodyPr>
            <a:normAutofit/>
          </a:bodyPr>
          <a:lstStyle/>
          <a:p>
            <a:pPr algn="r"/>
            <a:r>
              <a:rPr lang="ar-IQ" dirty="0" err="1"/>
              <a:t>بریتیە</a:t>
            </a:r>
            <a:r>
              <a:rPr lang="ar-IQ" dirty="0"/>
              <a:t> </a:t>
            </a:r>
            <a:r>
              <a:rPr lang="ar-IQ" dirty="0" err="1"/>
              <a:t>لە</a:t>
            </a:r>
            <a:r>
              <a:rPr lang="ar-IQ" dirty="0"/>
              <a:t> </a:t>
            </a:r>
            <a:r>
              <a:rPr lang="ar-IQ" dirty="0" err="1"/>
              <a:t>ڕووبەڕووبوونەوەی</a:t>
            </a:r>
            <a:r>
              <a:rPr lang="ar-IQ" dirty="0"/>
              <a:t> </a:t>
            </a:r>
            <a:r>
              <a:rPr lang="ar-IQ" dirty="0" err="1"/>
              <a:t>ڕاستی</a:t>
            </a:r>
            <a:r>
              <a:rPr lang="ar-IQ" dirty="0"/>
              <a:t> و </a:t>
            </a:r>
            <a:r>
              <a:rPr lang="ar-IQ" dirty="0" err="1"/>
              <a:t>گۆڕینی</a:t>
            </a:r>
            <a:r>
              <a:rPr lang="ar-IQ" dirty="0"/>
              <a:t> </a:t>
            </a:r>
            <a:r>
              <a:rPr lang="ar-IQ" dirty="0" err="1"/>
              <a:t>واقیع</a:t>
            </a:r>
            <a:r>
              <a:rPr lang="ar-IQ" dirty="0"/>
              <a:t>، </a:t>
            </a:r>
            <a:r>
              <a:rPr lang="ar-IQ" dirty="0" err="1"/>
              <a:t>وە</a:t>
            </a:r>
            <a:r>
              <a:rPr lang="ar-IQ" dirty="0"/>
              <a:t> </a:t>
            </a:r>
            <a:r>
              <a:rPr lang="ar-IQ" dirty="0" err="1"/>
              <a:t>بە</a:t>
            </a:r>
            <a:r>
              <a:rPr lang="ar-IQ" dirty="0"/>
              <a:t> </a:t>
            </a:r>
            <a:r>
              <a:rPr lang="ar-IQ" dirty="0" err="1"/>
              <a:t>باوترین</a:t>
            </a:r>
            <a:r>
              <a:rPr lang="ar-IQ" dirty="0"/>
              <a:t> </a:t>
            </a:r>
            <a:r>
              <a:rPr lang="ar-IQ" dirty="0" err="1"/>
              <a:t>ئافات</a:t>
            </a:r>
            <a:r>
              <a:rPr lang="ar-IQ" dirty="0"/>
              <a:t> </a:t>
            </a:r>
            <a:r>
              <a:rPr lang="ar-IQ" dirty="0" err="1"/>
              <a:t>دادەنرێت</a:t>
            </a:r>
            <a:r>
              <a:rPr lang="ar-IQ" dirty="0"/>
              <a:t> </a:t>
            </a:r>
            <a:r>
              <a:rPr lang="ar-IQ" dirty="0" err="1"/>
              <a:t>لای</a:t>
            </a:r>
            <a:r>
              <a:rPr lang="ar-IQ" dirty="0"/>
              <a:t>  </a:t>
            </a:r>
            <a:r>
              <a:rPr lang="ar-IQ" dirty="0" err="1"/>
              <a:t>منداڵان</a:t>
            </a:r>
            <a:r>
              <a:rPr lang="ar-IQ" dirty="0"/>
              <a:t>، </a:t>
            </a:r>
          </a:p>
          <a:p>
            <a:pPr algn="r"/>
            <a:r>
              <a:rPr lang="ar-IQ" dirty="0" err="1"/>
              <a:t>وە</a:t>
            </a:r>
            <a:r>
              <a:rPr lang="ar-IQ" dirty="0"/>
              <a:t> </a:t>
            </a:r>
            <a:r>
              <a:rPr lang="ar-IQ" dirty="0" err="1"/>
              <a:t>درۆکردن</a:t>
            </a:r>
            <a:r>
              <a:rPr lang="ar-IQ" dirty="0"/>
              <a:t> </a:t>
            </a:r>
            <a:r>
              <a:rPr lang="ar-IQ" dirty="0" err="1"/>
              <a:t>هەندێک</a:t>
            </a:r>
            <a:r>
              <a:rPr lang="ar-IQ" dirty="0"/>
              <a:t> سود و </a:t>
            </a:r>
            <a:r>
              <a:rPr lang="ar-IQ" dirty="0" err="1"/>
              <a:t>سوودی</a:t>
            </a:r>
            <a:r>
              <a:rPr lang="ar-IQ" dirty="0"/>
              <a:t> </a:t>
            </a:r>
            <a:r>
              <a:rPr lang="ar-IQ" dirty="0" err="1"/>
              <a:t>بۆ</a:t>
            </a:r>
            <a:r>
              <a:rPr lang="ar-IQ" dirty="0"/>
              <a:t>  </a:t>
            </a:r>
            <a:r>
              <a:rPr lang="ar-IQ" dirty="0" err="1"/>
              <a:t>بەدەست</a:t>
            </a:r>
            <a:r>
              <a:rPr lang="ar-IQ" dirty="0"/>
              <a:t> </a:t>
            </a:r>
            <a:r>
              <a:rPr lang="ar-IQ" dirty="0" err="1"/>
              <a:t>دەهێنێت</a:t>
            </a:r>
            <a:r>
              <a:rPr lang="ar-IQ" dirty="0"/>
              <a:t>، </a:t>
            </a:r>
            <a:r>
              <a:rPr lang="ar-IQ" dirty="0" err="1"/>
              <a:t>بۆیە</a:t>
            </a:r>
            <a:r>
              <a:rPr lang="ar-IQ" dirty="0"/>
              <a:t> </a:t>
            </a:r>
            <a:r>
              <a:rPr lang="ar-IQ" dirty="0" err="1"/>
              <a:t>دەبینیت</a:t>
            </a:r>
            <a:r>
              <a:rPr lang="ar-IQ" dirty="0"/>
              <a:t> </a:t>
            </a:r>
            <a:r>
              <a:rPr lang="ar-IQ" dirty="0" err="1"/>
              <a:t>درۆ</a:t>
            </a:r>
            <a:r>
              <a:rPr lang="ar-IQ" dirty="0"/>
              <a:t> </a:t>
            </a:r>
            <a:r>
              <a:rPr lang="ar-IQ" dirty="0" err="1"/>
              <a:t>لەگەڵ</a:t>
            </a:r>
            <a:r>
              <a:rPr lang="ar-IQ" dirty="0"/>
              <a:t> </a:t>
            </a:r>
            <a:r>
              <a:rPr lang="ar-IQ" dirty="0" err="1"/>
              <a:t>دایک</a:t>
            </a:r>
            <a:r>
              <a:rPr lang="ar-IQ" dirty="0"/>
              <a:t> </a:t>
            </a:r>
          </a:p>
          <a:p>
            <a:pPr algn="r"/>
            <a:r>
              <a:rPr lang="ar-IQ" dirty="0"/>
              <a:t>و </a:t>
            </a:r>
            <a:r>
              <a:rPr lang="ar-IQ" dirty="0" err="1"/>
              <a:t>باوک</a:t>
            </a:r>
            <a:r>
              <a:rPr lang="ar-IQ" dirty="0"/>
              <a:t> و </a:t>
            </a:r>
            <a:r>
              <a:rPr lang="ar-IQ" dirty="0" err="1"/>
              <a:t>هاوکار</a:t>
            </a:r>
            <a:r>
              <a:rPr lang="ar-IQ" dirty="0"/>
              <a:t> و... </a:t>
            </a:r>
            <a:r>
              <a:rPr lang="ar-IQ" dirty="0" err="1"/>
              <a:t>برایان</a:t>
            </a:r>
            <a:r>
              <a:rPr lang="ar-IQ" dirty="0"/>
              <a:t>.</a:t>
            </a:r>
          </a:p>
          <a:p>
            <a:pPr algn="r"/>
            <a:r>
              <a:rPr lang="ar-IQ" dirty="0"/>
              <a:t> </a:t>
            </a:r>
          </a:p>
          <a:p>
            <a:pPr algn="r"/>
            <a:endParaRPr lang="ar-IQ" dirty="0">
              <a:solidFill>
                <a:srgbClr val="FF0000"/>
              </a:solidFill>
            </a:endParaRPr>
          </a:p>
          <a:p>
            <a:pPr algn="r"/>
            <a:r>
              <a:rPr lang="ar-IQ" dirty="0" err="1">
                <a:solidFill>
                  <a:srgbClr val="FF0000"/>
                </a:solidFill>
              </a:rPr>
              <a:t>سەبارەت</a:t>
            </a:r>
            <a:r>
              <a:rPr lang="ar-IQ" dirty="0">
                <a:solidFill>
                  <a:srgbClr val="FF0000"/>
                </a:solidFill>
              </a:rPr>
              <a:t> </a:t>
            </a:r>
            <a:r>
              <a:rPr lang="ar-IQ" dirty="0" err="1">
                <a:solidFill>
                  <a:srgbClr val="FF0000"/>
                </a:solidFill>
              </a:rPr>
              <a:t>بە</a:t>
            </a:r>
            <a:r>
              <a:rPr lang="ar-IQ" dirty="0">
                <a:solidFill>
                  <a:srgbClr val="FF0000"/>
                </a:solidFill>
              </a:rPr>
              <a:t> </a:t>
            </a:r>
            <a:r>
              <a:rPr lang="ar-IQ" dirty="0" err="1">
                <a:solidFill>
                  <a:srgbClr val="FF0000"/>
                </a:solidFill>
              </a:rPr>
              <a:t>هۆکارەکانی</a:t>
            </a:r>
            <a:r>
              <a:rPr lang="ar-IQ" dirty="0">
                <a:solidFill>
                  <a:srgbClr val="FF0000"/>
                </a:solidFill>
              </a:rPr>
              <a:t>: </a:t>
            </a:r>
            <a:r>
              <a:rPr lang="ar-IQ" dirty="0" err="1"/>
              <a:t>بە</a:t>
            </a:r>
            <a:r>
              <a:rPr lang="ar-IQ" dirty="0"/>
              <a:t> </a:t>
            </a:r>
            <a:r>
              <a:rPr lang="ar-IQ" dirty="0" err="1"/>
              <a:t>خستنەڕووی</a:t>
            </a:r>
            <a:r>
              <a:rPr lang="ar-IQ" dirty="0"/>
              <a:t> </a:t>
            </a:r>
            <a:r>
              <a:rPr lang="ar-IQ" dirty="0" err="1"/>
              <a:t>هۆکارەکانی</a:t>
            </a:r>
            <a:r>
              <a:rPr lang="ar-IQ" dirty="0"/>
              <a:t> </a:t>
            </a:r>
            <a:r>
              <a:rPr lang="ar-IQ" dirty="0" err="1"/>
              <a:t>برینەکە</a:t>
            </a:r>
            <a:r>
              <a:rPr lang="ar-IQ" dirty="0"/>
              <a:t>، </a:t>
            </a:r>
            <a:r>
              <a:rPr lang="ar-IQ" dirty="0" err="1"/>
              <a:t>دەتوانین</a:t>
            </a:r>
            <a:r>
              <a:rPr lang="ar-IQ" dirty="0"/>
              <a:t> </a:t>
            </a:r>
            <a:r>
              <a:rPr lang="ar-IQ" dirty="0" err="1"/>
              <a:t>چارەسەرەکە</a:t>
            </a:r>
            <a:r>
              <a:rPr lang="ar-IQ" dirty="0"/>
              <a:t> باس </a:t>
            </a:r>
          </a:p>
          <a:p>
            <a:pPr algn="r"/>
            <a:r>
              <a:rPr lang="ar-IQ" dirty="0" err="1"/>
              <a:t>بکەین</a:t>
            </a:r>
            <a:r>
              <a:rPr lang="ar-IQ" dirty="0"/>
              <a:t>؛  </a:t>
            </a:r>
            <a:r>
              <a:rPr lang="ar-IQ" dirty="0" err="1"/>
              <a:t>هەروەک</a:t>
            </a:r>
            <a:r>
              <a:rPr lang="ar-IQ" dirty="0"/>
              <a:t> </a:t>
            </a:r>
            <a:r>
              <a:rPr lang="ar-IQ" dirty="0" err="1"/>
              <a:t>نەخۆشەکە</a:t>
            </a:r>
            <a:r>
              <a:rPr lang="ar-IQ" dirty="0"/>
              <a:t> </a:t>
            </a:r>
            <a:r>
              <a:rPr lang="ar-IQ" dirty="0" err="1"/>
              <a:t>ئەم</a:t>
            </a:r>
            <a:r>
              <a:rPr lang="ar-IQ" dirty="0"/>
              <a:t> </a:t>
            </a:r>
            <a:r>
              <a:rPr lang="ar-IQ" dirty="0" err="1"/>
              <a:t>هۆکارانە</a:t>
            </a:r>
            <a:r>
              <a:rPr lang="ar-IQ" dirty="0"/>
              <a:t> </a:t>
            </a:r>
            <a:r>
              <a:rPr lang="ar-IQ" dirty="0" err="1"/>
              <a:t>بریتین</a:t>
            </a:r>
            <a:r>
              <a:rPr lang="ar-IQ" dirty="0"/>
              <a:t> </a:t>
            </a:r>
            <a:r>
              <a:rPr lang="ar-IQ" dirty="0" err="1"/>
              <a:t>لە</a:t>
            </a:r>
            <a:r>
              <a:rPr lang="ar-IQ" dirty="0"/>
              <a:t>:</a:t>
            </a:r>
          </a:p>
          <a:p>
            <a:pPr algn="r"/>
            <a:r>
              <a:rPr lang="ar-IQ" dirty="0"/>
              <a:t> </a:t>
            </a: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BE51D420-9B1F-9C7B-19EC-2AEBD52A56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1583" y="1122364"/>
            <a:ext cx="3077737" cy="850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59964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067D2156-56D7-8148-B6A8-D8FB28755C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65125"/>
            <a:ext cx="3666893" cy="1325563"/>
          </a:xfrm>
          <a:prstGeom prst="rect">
            <a:avLst/>
          </a:prstGeom>
        </p:spPr>
      </p:pic>
      <p:sp>
        <p:nvSpPr>
          <p:cNvPr id="2" name="عنوان 1">
            <a:extLst>
              <a:ext uri="{FF2B5EF4-FFF2-40B4-BE49-F238E27FC236}">
                <a16:creationId xmlns:a16="http://schemas.microsoft.com/office/drawing/2014/main" id="{04E23DD1-A679-80E0-4781-CFF1C20FB1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 dirty="0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E45EA98-CD03-ED70-0489-A26E2D7097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/>
          <a:lstStyle/>
          <a:p>
            <a:pPr marL="0" indent="0">
              <a:buNone/>
            </a:pPr>
            <a:r>
              <a:rPr lang="ar-IQ" dirty="0"/>
              <a:t>1- </a:t>
            </a:r>
            <a:r>
              <a:rPr lang="ar-IQ" dirty="0" err="1"/>
              <a:t>منداڵ</a:t>
            </a:r>
            <a:r>
              <a:rPr lang="ar-IQ" dirty="0"/>
              <a:t> </a:t>
            </a:r>
            <a:r>
              <a:rPr lang="ar-IQ" dirty="0" err="1"/>
              <a:t>لەوانەیە</a:t>
            </a:r>
            <a:r>
              <a:rPr lang="ar-IQ" dirty="0"/>
              <a:t> </a:t>
            </a:r>
            <a:r>
              <a:rPr lang="ar-IQ" dirty="0" err="1"/>
              <a:t>درۆ</a:t>
            </a:r>
            <a:r>
              <a:rPr lang="ar-IQ" dirty="0"/>
              <a:t> </a:t>
            </a:r>
            <a:r>
              <a:rPr lang="ar-IQ" dirty="0" err="1"/>
              <a:t>بکات</a:t>
            </a:r>
            <a:r>
              <a:rPr lang="ar-IQ" dirty="0"/>
              <a:t> </a:t>
            </a:r>
            <a:r>
              <a:rPr lang="ar-IQ" dirty="0" err="1"/>
              <a:t>لەسەر</a:t>
            </a:r>
            <a:r>
              <a:rPr lang="ar-IQ" dirty="0"/>
              <a:t> </a:t>
            </a:r>
            <a:r>
              <a:rPr lang="ar-IQ" dirty="0" err="1"/>
              <a:t>ئەوەی</a:t>
            </a:r>
            <a:r>
              <a:rPr lang="ar-IQ" dirty="0"/>
              <a:t> </a:t>
            </a:r>
            <a:r>
              <a:rPr lang="ar-IQ" dirty="0" err="1"/>
              <a:t>کە</a:t>
            </a:r>
            <a:r>
              <a:rPr lang="ar-IQ" dirty="0"/>
              <a:t> </a:t>
            </a:r>
            <a:r>
              <a:rPr lang="ar-IQ" dirty="0" err="1"/>
              <a:t>نییە</a:t>
            </a:r>
            <a:r>
              <a:rPr lang="ar-IQ" dirty="0"/>
              <a:t>: </a:t>
            </a:r>
            <a:r>
              <a:rPr lang="ar-IQ" dirty="0" err="1"/>
              <a:t>وەک</a:t>
            </a:r>
            <a:r>
              <a:rPr lang="ar-IQ" dirty="0"/>
              <a:t> </a:t>
            </a:r>
            <a:r>
              <a:rPr lang="ar-IQ" dirty="0" err="1"/>
              <a:t>یاری</a:t>
            </a:r>
            <a:r>
              <a:rPr lang="ar-IQ" dirty="0"/>
              <a:t> </a:t>
            </a:r>
            <a:r>
              <a:rPr lang="ar-IQ" dirty="0" err="1"/>
              <a:t>یان</a:t>
            </a:r>
            <a:r>
              <a:rPr lang="ar-IQ" dirty="0"/>
              <a:t> </a:t>
            </a:r>
            <a:r>
              <a:rPr lang="ar-IQ" dirty="0" err="1"/>
              <a:t>خواردن</a:t>
            </a:r>
            <a:r>
              <a:rPr lang="ar-IQ" dirty="0"/>
              <a:t>؛  </a:t>
            </a:r>
            <a:r>
              <a:rPr lang="ar-IQ" dirty="0" err="1"/>
              <a:t>ئەمەش</a:t>
            </a:r>
            <a:r>
              <a:rPr lang="ar-IQ" dirty="0"/>
              <a:t> </a:t>
            </a:r>
            <a:r>
              <a:rPr lang="ar-IQ" dirty="0" err="1"/>
              <a:t>بۆ</a:t>
            </a:r>
            <a:r>
              <a:rPr lang="ar-IQ" dirty="0"/>
              <a:t> </a:t>
            </a:r>
            <a:r>
              <a:rPr lang="ar-IQ" dirty="0" err="1"/>
              <a:t>نمونە</a:t>
            </a:r>
            <a:r>
              <a:rPr lang="ar-IQ" dirty="0"/>
              <a:t> </a:t>
            </a:r>
            <a:r>
              <a:rPr lang="ar-IQ" dirty="0" err="1"/>
              <a:t>هەژاری</a:t>
            </a:r>
            <a:r>
              <a:rPr lang="ar-IQ" dirty="0"/>
              <a:t> </a:t>
            </a:r>
            <a:r>
              <a:rPr lang="ar-IQ" dirty="0" err="1"/>
              <a:t>خێزانەکەی</a:t>
            </a:r>
            <a:r>
              <a:rPr lang="ar-IQ" dirty="0"/>
              <a:t> </a:t>
            </a:r>
            <a:r>
              <a:rPr lang="ar-IQ" dirty="0" err="1"/>
              <a:t>دەگەڕێتەوە</a:t>
            </a:r>
            <a:r>
              <a:rPr lang="ar-IQ" dirty="0"/>
              <a:t>.</a:t>
            </a:r>
          </a:p>
          <a:p>
            <a:pPr marL="0" indent="0">
              <a:buNone/>
            </a:pPr>
            <a:endParaRPr lang="ar-IQ" dirty="0"/>
          </a:p>
          <a:p>
            <a:pPr marL="0" indent="0">
              <a:buNone/>
            </a:pPr>
            <a:r>
              <a:rPr lang="ar-IQ" dirty="0"/>
              <a:t> 2- </a:t>
            </a:r>
            <a:r>
              <a:rPr lang="ar-IQ" dirty="0" err="1"/>
              <a:t>منداڵ</a:t>
            </a:r>
            <a:r>
              <a:rPr lang="ar-IQ" dirty="0"/>
              <a:t> </a:t>
            </a:r>
            <a:r>
              <a:rPr lang="ar-IQ" dirty="0" err="1"/>
              <a:t>لەوانەیە</a:t>
            </a:r>
            <a:r>
              <a:rPr lang="ar-IQ" dirty="0"/>
              <a:t> </a:t>
            </a:r>
            <a:r>
              <a:rPr lang="ar-IQ" dirty="0" err="1"/>
              <a:t>درۆ</a:t>
            </a:r>
            <a:r>
              <a:rPr lang="ar-IQ" dirty="0"/>
              <a:t> </a:t>
            </a:r>
            <a:r>
              <a:rPr lang="ar-IQ" dirty="0" err="1"/>
              <a:t>بکات</a:t>
            </a:r>
            <a:r>
              <a:rPr lang="ar-IQ" dirty="0"/>
              <a:t> </a:t>
            </a:r>
            <a:r>
              <a:rPr lang="ar-IQ" dirty="0" err="1"/>
              <a:t>بە</a:t>
            </a:r>
            <a:r>
              <a:rPr lang="ar-IQ" dirty="0"/>
              <a:t> </a:t>
            </a:r>
            <a:r>
              <a:rPr lang="ar-IQ" dirty="0" err="1"/>
              <a:t>ئامانجی</a:t>
            </a:r>
            <a:r>
              <a:rPr lang="ar-IQ" dirty="0"/>
              <a:t> </a:t>
            </a:r>
            <a:r>
              <a:rPr lang="ar-IQ" dirty="0" err="1"/>
              <a:t>ئەوەی</a:t>
            </a:r>
            <a:r>
              <a:rPr lang="ar-IQ" dirty="0"/>
              <a:t> </a:t>
            </a:r>
            <a:r>
              <a:rPr lang="ar-IQ" dirty="0" err="1"/>
              <a:t>لە</a:t>
            </a:r>
            <a:r>
              <a:rPr lang="ar-IQ" dirty="0"/>
              <a:t> </a:t>
            </a:r>
            <a:r>
              <a:rPr lang="ar-IQ" dirty="0" err="1"/>
              <a:t>هاوتەمەنەکانی</a:t>
            </a:r>
            <a:r>
              <a:rPr lang="ar-IQ" dirty="0"/>
              <a:t> </a:t>
            </a:r>
            <a:r>
              <a:rPr lang="ar-IQ" dirty="0" err="1"/>
              <a:t>باشتر</a:t>
            </a:r>
            <a:r>
              <a:rPr lang="ar-IQ" dirty="0"/>
              <a:t> </a:t>
            </a:r>
            <a:r>
              <a:rPr lang="ar-IQ" dirty="0" err="1"/>
              <a:t>بێت</a:t>
            </a:r>
            <a:r>
              <a:rPr lang="ar-IQ" dirty="0"/>
              <a:t>، </a:t>
            </a:r>
            <a:r>
              <a:rPr lang="ar-IQ" dirty="0" err="1"/>
              <a:t>تەنانەت</a:t>
            </a:r>
            <a:r>
              <a:rPr lang="ar-IQ" dirty="0"/>
              <a:t> </a:t>
            </a:r>
            <a:r>
              <a:rPr lang="ar-IQ" dirty="0" err="1"/>
              <a:t>ئەگەر</a:t>
            </a:r>
            <a:r>
              <a:rPr lang="ar-IQ" dirty="0"/>
              <a:t> </a:t>
            </a:r>
            <a:r>
              <a:rPr lang="ar-IQ" dirty="0" err="1"/>
              <a:t>درۆکە</a:t>
            </a:r>
            <a:r>
              <a:rPr lang="ar-IQ" dirty="0"/>
              <a:t> </a:t>
            </a:r>
            <a:r>
              <a:rPr lang="ar-IQ" dirty="0" err="1"/>
              <a:t>بۆ</a:t>
            </a:r>
            <a:r>
              <a:rPr lang="ar-IQ" dirty="0"/>
              <a:t> </a:t>
            </a:r>
            <a:r>
              <a:rPr lang="ar-IQ" dirty="0" err="1"/>
              <a:t>بەرژەوەندی</a:t>
            </a:r>
            <a:r>
              <a:rPr lang="ar-IQ" dirty="0"/>
              <a:t> </a:t>
            </a:r>
            <a:r>
              <a:rPr lang="ar-IQ" dirty="0" err="1"/>
              <a:t>کەسانی</a:t>
            </a:r>
            <a:r>
              <a:rPr lang="ar-IQ" dirty="0"/>
              <a:t> </a:t>
            </a:r>
            <a:r>
              <a:rPr lang="ar-IQ" dirty="0" err="1"/>
              <a:t>تریش</a:t>
            </a:r>
            <a:r>
              <a:rPr lang="ar-IQ" dirty="0"/>
              <a:t> </a:t>
            </a:r>
            <a:r>
              <a:rPr lang="ar-IQ" dirty="0" err="1"/>
              <a:t>بێت</a:t>
            </a:r>
            <a:r>
              <a:rPr lang="ar-IQ" dirty="0"/>
              <a:t>، </a:t>
            </a:r>
            <a:r>
              <a:rPr lang="ar-IQ" dirty="0" err="1"/>
              <a:t>وەک</a:t>
            </a:r>
            <a:r>
              <a:rPr lang="ar-IQ" dirty="0"/>
              <a:t> </a:t>
            </a:r>
            <a:r>
              <a:rPr lang="ar-IQ" dirty="0" err="1"/>
              <a:t>باوک</a:t>
            </a:r>
            <a:r>
              <a:rPr lang="ar-IQ" dirty="0"/>
              <a:t> </a:t>
            </a:r>
            <a:r>
              <a:rPr lang="ar-IQ" dirty="0" err="1"/>
              <a:t>بۆ</a:t>
            </a:r>
            <a:r>
              <a:rPr lang="ar-IQ" dirty="0"/>
              <a:t> </a:t>
            </a:r>
            <a:r>
              <a:rPr lang="ar-IQ" dirty="0" err="1"/>
              <a:t>نموونە</a:t>
            </a:r>
            <a:r>
              <a:rPr lang="ar-IQ" dirty="0"/>
              <a:t>.</a:t>
            </a:r>
          </a:p>
          <a:p>
            <a:pPr marL="0" indent="0">
              <a:buNone/>
            </a:pPr>
            <a:endParaRPr lang="ar-IQ" dirty="0"/>
          </a:p>
          <a:p>
            <a:pPr marL="0" indent="0">
              <a:buNone/>
            </a:pPr>
            <a:r>
              <a:rPr lang="ar-IQ" dirty="0"/>
              <a:t> 3- </a:t>
            </a:r>
            <a:r>
              <a:rPr lang="ar-IQ" dirty="0" err="1"/>
              <a:t>منداڵ</a:t>
            </a:r>
            <a:r>
              <a:rPr lang="ar-IQ" dirty="0"/>
              <a:t> </a:t>
            </a:r>
            <a:r>
              <a:rPr lang="ar-IQ" dirty="0" err="1"/>
              <a:t>درۆ</a:t>
            </a:r>
            <a:r>
              <a:rPr lang="ar-IQ" dirty="0"/>
              <a:t> </a:t>
            </a:r>
            <a:r>
              <a:rPr lang="ar-IQ" dirty="0" err="1"/>
              <a:t>بکات</a:t>
            </a:r>
            <a:r>
              <a:rPr lang="ar-IQ" dirty="0"/>
              <a:t> </a:t>
            </a:r>
            <a:r>
              <a:rPr lang="ar-IQ" dirty="0" err="1"/>
              <a:t>بۆ</a:t>
            </a:r>
            <a:r>
              <a:rPr lang="ar-IQ" dirty="0"/>
              <a:t> </a:t>
            </a:r>
            <a:r>
              <a:rPr lang="ar-IQ" dirty="0" err="1"/>
              <a:t>خۆپاراستن</a:t>
            </a:r>
            <a:r>
              <a:rPr lang="ar-IQ" dirty="0"/>
              <a:t> </a:t>
            </a:r>
            <a:r>
              <a:rPr lang="ar-IQ" dirty="0" err="1"/>
              <a:t>لەو</a:t>
            </a:r>
            <a:r>
              <a:rPr lang="ar-IQ" dirty="0"/>
              <a:t> </a:t>
            </a:r>
            <a:r>
              <a:rPr lang="ar-IQ" dirty="0" err="1"/>
              <a:t>سزایەی</a:t>
            </a:r>
            <a:r>
              <a:rPr lang="ar-IQ" dirty="0"/>
              <a:t> </a:t>
            </a:r>
            <a:r>
              <a:rPr lang="ar-IQ" dirty="0" err="1"/>
              <a:t>کە</a:t>
            </a:r>
            <a:r>
              <a:rPr lang="ar-IQ" dirty="0"/>
              <a:t> </a:t>
            </a:r>
            <a:r>
              <a:rPr lang="ar-IQ" dirty="0" err="1"/>
              <a:t>دەکەوێتە</a:t>
            </a:r>
            <a:r>
              <a:rPr lang="ar-IQ" dirty="0"/>
              <a:t> </a:t>
            </a:r>
            <a:r>
              <a:rPr lang="ar-IQ" dirty="0" err="1"/>
              <a:t>سەری</a:t>
            </a:r>
            <a:r>
              <a:rPr lang="ar-IQ" dirty="0"/>
              <a:t> </a:t>
            </a:r>
            <a:r>
              <a:rPr lang="ar-IQ" dirty="0" err="1"/>
              <a:t>ئەگەر</a:t>
            </a:r>
            <a:r>
              <a:rPr lang="ar-IQ" dirty="0"/>
              <a:t> </a:t>
            </a:r>
            <a:r>
              <a:rPr lang="ar-IQ" dirty="0" err="1"/>
              <a:t>ڕاستی</a:t>
            </a:r>
            <a:r>
              <a:rPr lang="ar-IQ" dirty="0"/>
              <a:t> </a:t>
            </a:r>
            <a:r>
              <a:rPr lang="ar-IQ" dirty="0" err="1"/>
              <a:t>بڵێت</a:t>
            </a:r>
            <a:r>
              <a:rPr lang="ar-IQ" dirty="0"/>
              <a:t>.  (</a:t>
            </a:r>
            <a:r>
              <a:rPr lang="ar-IQ" dirty="0" err="1"/>
              <a:t>بە</a:t>
            </a:r>
            <a:r>
              <a:rPr lang="ar-IQ" dirty="0"/>
              <a:t> </a:t>
            </a:r>
            <a:r>
              <a:rPr lang="ar-IQ" dirty="0" err="1"/>
              <a:t>هۆکاری</a:t>
            </a:r>
            <a:r>
              <a:rPr lang="ar-IQ" dirty="0"/>
              <a:t> </a:t>
            </a:r>
            <a:r>
              <a:rPr lang="ar-IQ" dirty="0" err="1"/>
              <a:t>جددی</a:t>
            </a:r>
            <a:r>
              <a:rPr lang="ar-IQ" dirty="0"/>
              <a:t>)</a:t>
            </a:r>
            <a:r>
              <a:rPr lang="ar-IQ" dirty="0" err="1"/>
              <a:t>ەوەیە</a:t>
            </a:r>
            <a:r>
              <a:rPr lang="ar-IQ" dirty="0"/>
              <a:t>.</a:t>
            </a:r>
          </a:p>
          <a:p>
            <a:pPr marL="0" indent="0">
              <a:buNone/>
            </a:pP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6645371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D00A2A9-F472-6F6B-EECB-4301E822E9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IQ" b="1" u="sng" dirty="0">
                <a:solidFill>
                  <a:srgbClr val="FF0000"/>
                </a:solidFill>
              </a:rPr>
              <a:t> </a:t>
            </a:r>
            <a:r>
              <a:rPr lang="ar-IQ" b="1" u="sng" dirty="0" err="1">
                <a:solidFill>
                  <a:srgbClr val="FF0000"/>
                </a:solidFill>
              </a:rPr>
              <a:t>سەبارەت</a:t>
            </a:r>
            <a:r>
              <a:rPr lang="ar-IQ" b="1" u="sng" dirty="0">
                <a:solidFill>
                  <a:srgbClr val="FF0000"/>
                </a:solidFill>
              </a:rPr>
              <a:t> </a:t>
            </a:r>
            <a:r>
              <a:rPr lang="ar-IQ" b="1" u="sng" dirty="0" err="1">
                <a:solidFill>
                  <a:srgbClr val="FF0000"/>
                </a:solidFill>
              </a:rPr>
              <a:t>بە</a:t>
            </a:r>
            <a:r>
              <a:rPr lang="ar-IQ" b="1" u="sng" dirty="0">
                <a:solidFill>
                  <a:srgbClr val="FF0000"/>
                </a:solidFill>
              </a:rPr>
              <a:t> </a:t>
            </a:r>
            <a:r>
              <a:rPr lang="ar-IQ" b="1" u="sng" dirty="0" err="1">
                <a:solidFill>
                  <a:srgbClr val="FF0000"/>
                </a:solidFill>
              </a:rPr>
              <a:t>شێوازی</a:t>
            </a:r>
            <a:r>
              <a:rPr lang="ar-IQ" b="1" u="sng" dirty="0">
                <a:solidFill>
                  <a:srgbClr val="FF0000"/>
                </a:solidFill>
              </a:rPr>
              <a:t> </a:t>
            </a:r>
            <a:r>
              <a:rPr lang="ar-IQ" b="1" u="sng" dirty="0" err="1">
                <a:solidFill>
                  <a:srgbClr val="FF0000"/>
                </a:solidFill>
              </a:rPr>
              <a:t>چارەسەرکردن</a:t>
            </a:r>
            <a:r>
              <a:rPr lang="ar-IQ" b="1" u="sng" dirty="0">
                <a:solidFill>
                  <a:srgbClr val="FF0000"/>
                </a:solidFill>
              </a:rPr>
              <a:t>: --36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B8FF714-91B9-A294-E79F-16EF0E9302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2995" y="1495168"/>
            <a:ext cx="11180805" cy="536283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ar-IQ" dirty="0"/>
          </a:p>
          <a:p>
            <a:pPr marL="0" indent="0" algn="just">
              <a:buNone/>
            </a:pPr>
            <a:r>
              <a:rPr lang="ar-IQ" dirty="0"/>
              <a:t> </a:t>
            </a:r>
            <a:r>
              <a:rPr lang="ar-IQ" dirty="0" err="1"/>
              <a:t>بەو</a:t>
            </a:r>
            <a:r>
              <a:rPr lang="ar-IQ" dirty="0"/>
              <a:t> </a:t>
            </a:r>
            <a:r>
              <a:rPr lang="ar-IQ" dirty="0" err="1"/>
              <a:t>پێیەی</a:t>
            </a:r>
            <a:r>
              <a:rPr lang="ar-IQ" dirty="0"/>
              <a:t> </a:t>
            </a:r>
            <a:r>
              <a:rPr lang="ar-IQ" dirty="0" err="1"/>
              <a:t>ئەم</a:t>
            </a:r>
            <a:r>
              <a:rPr lang="ar-IQ" dirty="0"/>
              <a:t> </a:t>
            </a:r>
            <a:r>
              <a:rPr lang="ar-IQ" dirty="0" err="1"/>
              <a:t>ئافاتە</a:t>
            </a:r>
            <a:r>
              <a:rPr lang="ar-IQ" dirty="0"/>
              <a:t> </a:t>
            </a:r>
            <a:r>
              <a:rPr lang="ar-IQ" dirty="0" err="1"/>
              <a:t>بەربڵاوە</a:t>
            </a:r>
            <a:r>
              <a:rPr lang="ar-IQ" dirty="0"/>
              <a:t>، </a:t>
            </a:r>
            <a:r>
              <a:rPr lang="ar-IQ" dirty="0" err="1"/>
              <a:t>چارەسەرکردن</a:t>
            </a:r>
            <a:r>
              <a:rPr lang="ar-IQ" dirty="0"/>
              <a:t> </a:t>
            </a:r>
            <a:r>
              <a:rPr lang="ar-IQ" dirty="0" err="1"/>
              <a:t>پێویستی</a:t>
            </a:r>
            <a:r>
              <a:rPr lang="ar-IQ" dirty="0"/>
              <a:t> </a:t>
            </a:r>
            <a:r>
              <a:rPr lang="ar-IQ" dirty="0" err="1"/>
              <a:t>بە</a:t>
            </a:r>
            <a:r>
              <a:rPr lang="ar-IQ" dirty="0"/>
              <a:t> </a:t>
            </a:r>
            <a:r>
              <a:rPr lang="ar-IQ" dirty="0" err="1"/>
              <a:t>سەبر</a:t>
            </a:r>
            <a:r>
              <a:rPr lang="ar-IQ" dirty="0"/>
              <a:t> و </a:t>
            </a:r>
            <a:r>
              <a:rPr lang="ar-IQ" dirty="0" err="1"/>
              <a:t>شێوازی</a:t>
            </a:r>
            <a:r>
              <a:rPr lang="ar-IQ" dirty="0"/>
              <a:t> </a:t>
            </a:r>
            <a:r>
              <a:rPr lang="ar-IQ" dirty="0" err="1"/>
              <a:t>جۆراوجۆری</a:t>
            </a:r>
            <a:endParaRPr lang="ar-IQ" dirty="0"/>
          </a:p>
          <a:p>
            <a:pPr marL="0" indent="0" algn="just">
              <a:buNone/>
            </a:pPr>
            <a:r>
              <a:rPr lang="ar-IQ" dirty="0"/>
              <a:t> </a:t>
            </a:r>
          </a:p>
          <a:p>
            <a:pPr marL="0" indent="0" algn="just">
              <a:buNone/>
            </a:pPr>
            <a:r>
              <a:rPr lang="ar-IQ" dirty="0" err="1"/>
              <a:t>مامەڵەکردن</a:t>
            </a:r>
            <a:r>
              <a:rPr lang="ar-IQ" dirty="0"/>
              <a:t> </a:t>
            </a:r>
            <a:r>
              <a:rPr lang="ar-IQ" dirty="0" err="1"/>
              <a:t>هەیە</a:t>
            </a:r>
            <a:r>
              <a:rPr lang="ar-IQ" dirty="0"/>
              <a:t> و </a:t>
            </a:r>
            <a:r>
              <a:rPr lang="ar-IQ" dirty="0" err="1"/>
              <a:t>هەنگاوەکانی</a:t>
            </a:r>
            <a:r>
              <a:rPr lang="ar-IQ" dirty="0"/>
              <a:t> </a:t>
            </a:r>
            <a:r>
              <a:rPr lang="ar-IQ" dirty="0" err="1"/>
              <a:t>چارەسەرکردن</a:t>
            </a:r>
            <a:r>
              <a:rPr lang="ar-IQ" dirty="0"/>
              <a:t> </a:t>
            </a:r>
            <a:r>
              <a:rPr lang="ar-IQ" dirty="0" err="1"/>
              <a:t>بەم</a:t>
            </a:r>
            <a:r>
              <a:rPr lang="ar-IQ" dirty="0"/>
              <a:t> </a:t>
            </a:r>
            <a:r>
              <a:rPr lang="ar-IQ" dirty="0" err="1"/>
              <a:t>شێوەیەن</a:t>
            </a:r>
            <a:r>
              <a:rPr lang="ar-IQ" dirty="0"/>
              <a:t>:</a:t>
            </a:r>
          </a:p>
          <a:p>
            <a:pPr marL="0" indent="0" algn="just">
              <a:buNone/>
            </a:pPr>
            <a:endParaRPr lang="ar-IQ" dirty="0"/>
          </a:p>
          <a:p>
            <a:pPr marL="0" indent="0" algn="just">
              <a:buNone/>
            </a:pPr>
            <a:endParaRPr lang="ar-IQ" dirty="0"/>
          </a:p>
          <a:p>
            <a:pPr marL="0" indent="0" algn="just">
              <a:buNone/>
            </a:pPr>
            <a:r>
              <a:rPr lang="ar-IQ" dirty="0"/>
              <a:t> </a:t>
            </a:r>
            <a:r>
              <a:rPr lang="ar-IQ" dirty="0" err="1">
                <a:solidFill>
                  <a:srgbClr val="FF0000"/>
                </a:solidFill>
              </a:rPr>
              <a:t>هەنگاوی</a:t>
            </a:r>
            <a:r>
              <a:rPr lang="ar-IQ" dirty="0">
                <a:solidFill>
                  <a:srgbClr val="FF0000"/>
                </a:solidFill>
              </a:rPr>
              <a:t> </a:t>
            </a:r>
            <a:r>
              <a:rPr lang="ar-IQ" dirty="0" err="1">
                <a:solidFill>
                  <a:srgbClr val="FF0000"/>
                </a:solidFill>
              </a:rPr>
              <a:t>یەکەم</a:t>
            </a:r>
            <a:r>
              <a:rPr lang="ar-IQ" dirty="0">
                <a:solidFill>
                  <a:srgbClr val="FF0000"/>
                </a:solidFill>
              </a:rPr>
              <a:t>: </a:t>
            </a:r>
            <a:r>
              <a:rPr lang="ar-IQ" dirty="0" err="1"/>
              <a:t>ڕاهاتنی</a:t>
            </a:r>
            <a:r>
              <a:rPr lang="ar-IQ" dirty="0"/>
              <a:t> </a:t>
            </a:r>
            <a:r>
              <a:rPr lang="ar-IQ" dirty="0" err="1"/>
              <a:t>منداڵ</a:t>
            </a:r>
            <a:r>
              <a:rPr lang="ar-IQ" dirty="0"/>
              <a:t> </a:t>
            </a:r>
            <a:r>
              <a:rPr lang="ar-IQ" dirty="0" err="1"/>
              <a:t>بە</a:t>
            </a:r>
            <a:r>
              <a:rPr lang="ar-IQ" dirty="0"/>
              <a:t> </a:t>
            </a:r>
            <a:r>
              <a:rPr lang="ar-IQ" dirty="0" err="1"/>
              <a:t>حەقیقەت</a:t>
            </a:r>
            <a:r>
              <a:rPr lang="ar-IQ" dirty="0"/>
              <a:t>، </a:t>
            </a:r>
            <a:r>
              <a:rPr lang="ar-IQ" dirty="0" err="1"/>
              <a:t>کە</a:t>
            </a:r>
            <a:r>
              <a:rPr lang="ar-IQ" dirty="0"/>
              <a:t> </a:t>
            </a:r>
            <a:r>
              <a:rPr lang="ar-IQ" dirty="0" err="1"/>
              <a:t>بنەمای</a:t>
            </a:r>
            <a:r>
              <a:rPr lang="ar-IQ" dirty="0"/>
              <a:t> </a:t>
            </a:r>
            <a:r>
              <a:rPr lang="ar-IQ" dirty="0" err="1"/>
              <a:t>کارە</a:t>
            </a:r>
            <a:r>
              <a:rPr lang="ar-IQ" dirty="0"/>
              <a:t> </a:t>
            </a:r>
            <a:r>
              <a:rPr lang="ar-IQ" dirty="0" err="1"/>
              <a:t>چاکەکان</a:t>
            </a:r>
            <a:r>
              <a:rPr lang="ar-IQ" dirty="0"/>
              <a:t> و </a:t>
            </a:r>
            <a:r>
              <a:rPr lang="ar-IQ" dirty="0" err="1"/>
              <a:t>پێکەوەگرتنیانە</a:t>
            </a:r>
            <a:r>
              <a:rPr lang="ar-IQ" dirty="0"/>
              <a:t>،</a:t>
            </a:r>
          </a:p>
          <a:p>
            <a:pPr marL="0" indent="0" algn="just">
              <a:buNone/>
            </a:pPr>
            <a:r>
              <a:rPr lang="ar-IQ" dirty="0"/>
              <a:t> </a:t>
            </a:r>
          </a:p>
          <a:p>
            <a:pPr marL="0" indent="0" algn="just">
              <a:buNone/>
            </a:pPr>
            <a:r>
              <a:rPr lang="ar-IQ" dirty="0" err="1"/>
              <a:t>هەروەها</a:t>
            </a:r>
            <a:r>
              <a:rPr lang="ar-IQ" dirty="0"/>
              <a:t> </a:t>
            </a:r>
            <a:r>
              <a:rPr lang="ar-IQ" dirty="0" err="1"/>
              <a:t>باسکردنی</a:t>
            </a:r>
            <a:r>
              <a:rPr lang="ar-IQ" dirty="0"/>
              <a:t> </a:t>
            </a:r>
            <a:r>
              <a:rPr lang="ar-IQ" dirty="0" err="1"/>
              <a:t>ئەو</a:t>
            </a:r>
            <a:r>
              <a:rPr lang="ar-IQ" dirty="0"/>
              <a:t> </a:t>
            </a:r>
            <a:r>
              <a:rPr lang="ar-IQ" dirty="0" err="1"/>
              <a:t>ئایەت</a:t>
            </a:r>
            <a:r>
              <a:rPr lang="ar-IQ" dirty="0"/>
              <a:t> و </a:t>
            </a:r>
            <a:r>
              <a:rPr lang="ar-IQ" dirty="0" err="1"/>
              <a:t>فەرموودانەی</a:t>
            </a:r>
            <a:r>
              <a:rPr lang="ar-IQ" dirty="0"/>
              <a:t> </a:t>
            </a:r>
            <a:r>
              <a:rPr lang="ar-IQ" dirty="0" err="1"/>
              <a:t>بۆی</a:t>
            </a:r>
            <a:r>
              <a:rPr lang="ar-IQ" dirty="0"/>
              <a:t> </a:t>
            </a:r>
            <a:r>
              <a:rPr lang="ar-IQ" dirty="0" err="1"/>
              <a:t>کە</a:t>
            </a:r>
            <a:r>
              <a:rPr lang="ar-IQ" dirty="0"/>
              <a:t> </a:t>
            </a:r>
            <a:r>
              <a:rPr lang="ar-IQ" dirty="0" err="1"/>
              <a:t>هاندەری</a:t>
            </a:r>
            <a:r>
              <a:rPr lang="ar-IQ" dirty="0"/>
              <a:t> </a:t>
            </a:r>
            <a:r>
              <a:rPr lang="ar-IQ" dirty="0" err="1"/>
              <a:t>حەقیقەتن</a:t>
            </a:r>
            <a:r>
              <a:rPr lang="ar-IQ" dirty="0"/>
              <a:t>، و </a:t>
            </a:r>
            <a:r>
              <a:rPr lang="ar-IQ" dirty="0" err="1"/>
              <a:t>حەرامکردنی</a:t>
            </a:r>
            <a:r>
              <a:rPr lang="ar-IQ" dirty="0"/>
              <a:t> </a:t>
            </a:r>
            <a:r>
              <a:rPr lang="ar-IQ" dirty="0" err="1"/>
              <a:t>درۆ</a:t>
            </a:r>
            <a:r>
              <a:rPr lang="ar-IQ" dirty="0"/>
              <a:t>.</a:t>
            </a:r>
          </a:p>
          <a:p>
            <a:pPr marL="0" indent="0">
              <a:buNone/>
            </a:pPr>
            <a:endParaRPr lang="ar-IQ" dirty="0"/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18B3A5B7-6ACF-E373-D631-56C97AB2EE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1065" y="2647788"/>
            <a:ext cx="2977376" cy="1626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2487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DF95A28-6B8E-A76D-14EC-08F67163C6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IQ" u="sng" dirty="0" err="1">
                <a:solidFill>
                  <a:srgbClr val="FF0000"/>
                </a:solidFill>
              </a:rPr>
              <a:t>هەنگاوی</a:t>
            </a:r>
            <a:r>
              <a:rPr lang="ar-IQ" u="sng" dirty="0">
                <a:solidFill>
                  <a:srgbClr val="FF0000"/>
                </a:solidFill>
              </a:rPr>
              <a:t> </a:t>
            </a:r>
            <a:r>
              <a:rPr lang="ar-IQ" u="sng" dirty="0" err="1">
                <a:solidFill>
                  <a:srgbClr val="FF0000"/>
                </a:solidFill>
              </a:rPr>
              <a:t>دووەم</a:t>
            </a:r>
            <a:r>
              <a:rPr lang="ar-IQ" u="sng" dirty="0">
                <a:solidFill>
                  <a:srgbClr val="FF0000"/>
                </a:solidFill>
              </a:rPr>
              <a:t>: 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FA8955BE-62ED-9219-5CA2-D8F43AA6A6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825624"/>
            <a:ext cx="12192000" cy="5032375"/>
          </a:xfrm>
        </p:spPr>
        <p:txBody>
          <a:bodyPr/>
          <a:lstStyle/>
          <a:p>
            <a:pPr marL="0" indent="0" algn="just">
              <a:buNone/>
            </a:pPr>
            <a:r>
              <a:rPr lang="ar-IQ" dirty="0" err="1"/>
              <a:t>بۆ</a:t>
            </a:r>
            <a:r>
              <a:rPr lang="ar-IQ" dirty="0"/>
              <a:t> </a:t>
            </a:r>
            <a:r>
              <a:rPr lang="ar-IQ" dirty="0" err="1"/>
              <a:t>ئەوەی</a:t>
            </a:r>
            <a:r>
              <a:rPr lang="ar-IQ" dirty="0"/>
              <a:t> </a:t>
            </a:r>
            <a:r>
              <a:rPr lang="ar-IQ" dirty="0" err="1"/>
              <a:t>پەروەردەکار</a:t>
            </a:r>
            <a:r>
              <a:rPr lang="ar-IQ" dirty="0"/>
              <a:t> </a:t>
            </a:r>
            <a:r>
              <a:rPr lang="ar-IQ" dirty="0" err="1"/>
              <a:t>هۆکاری</a:t>
            </a:r>
            <a:r>
              <a:rPr lang="ar-IQ" dirty="0"/>
              <a:t> </a:t>
            </a:r>
            <a:r>
              <a:rPr lang="ar-IQ" dirty="0" err="1"/>
              <a:t>درۆکردن</a:t>
            </a:r>
            <a:r>
              <a:rPr lang="ar-IQ" dirty="0"/>
              <a:t> </a:t>
            </a:r>
            <a:r>
              <a:rPr lang="ar-IQ" dirty="0" err="1"/>
              <a:t>لە</a:t>
            </a:r>
            <a:r>
              <a:rPr lang="ar-IQ" dirty="0"/>
              <a:t> </a:t>
            </a:r>
            <a:r>
              <a:rPr lang="ar-IQ" dirty="0" err="1"/>
              <a:t>کوڕەکەدا</a:t>
            </a:r>
            <a:r>
              <a:rPr lang="ar-IQ" dirty="0"/>
              <a:t> </a:t>
            </a:r>
            <a:r>
              <a:rPr lang="ar-IQ" dirty="0" err="1"/>
              <a:t>دەستنیشان</a:t>
            </a:r>
            <a:r>
              <a:rPr lang="ar-IQ" dirty="0"/>
              <a:t> </a:t>
            </a:r>
            <a:r>
              <a:rPr lang="ar-IQ" dirty="0" err="1"/>
              <a:t>بکات</a:t>
            </a:r>
            <a:r>
              <a:rPr lang="ar-IQ" dirty="0"/>
              <a:t>، و </a:t>
            </a:r>
            <a:r>
              <a:rPr lang="ar-IQ" dirty="0" err="1"/>
              <a:t>هەر</a:t>
            </a:r>
            <a:r>
              <a:rPr lang="ar-IQ" dirty="0"/>
              <a:t> </a:t>
            </a:r>
            <a:r>
              <a:rPr lang="ar-IQ" dirty="0" err="1"/>
              <a:t>حاڵەتێک</a:t>
            </a:r>
            <a:r>
              <a:rPr lang="ar-IQ" dirty="0"/>
              <a:t> </a:t>
            </a:r>
          </a:p>
          <a:p>
            <a:pPr marL="0" indent="0" algn="just">
              <a:buNone/>
            </a:pPr>
            <a:endParaRPr lang="ar-IQ" dirty="0"/>
          </a:p>
          <a:p>
            <a:pPr marL="0" indent="0" algn="just">
              <a:buNone/>
            </a:pPr>
            <a:r>
              <a:rPr lang="ar-IQ" dirty="0" err="1"/>
              <a:t>بەپێی</a:t>
            </a:r>
            <a:r>
              <a:rPr lang="ar-IQ" dirty="0"/>
              <a:t> </a:t>
            </a:r>
            <a:r>
              <a:rPr lang="ar-IQ" dirty="0" err="1"/>
              <a:t>پێویست</a:t>
            </a:r>
            <a:r>
              <a:rPr lang="ar-IQ" dirty="0"/>
              <a:t> </a:t>
            </a:r>
            <a:r>
              <a:rPr lang="ar-IQ" dirty="0" err="1"/>
              <a:t>مامەڵەی</a:t>
            </a:r>
            <a:r>
              <a:rPr lang="ar-IQ" dirty="0"/>
              <a:t> </a:t>
            </a:r>
            <a:r>
              <a:rPr lang="ar-IQ" dirty="0" err="1"/>
              <a:t>لەگەڵدا</a:t>
            </a:r>
            <a:r>
              <a:rPr lang="ar-IQ" dirty="0"/>
              <a:t> </a:t>
            </a:r>
            <a:r>
              <a:rPr lang="ar-IQ" dirty="0" err="1"/>
              <a:t>بکات</a:t>
            </a:r>
            <a:r>
              <a:rPr lang="ar-IQ" dirty="0"/>
              <a:t>؛  </a:t>
            </a:r>
            <a:r>
              <a:rPr lang="ar-IQ" dirty="0" err="1"/>
              <a:t>کەواتە</a:t>
            </a:r>
            <a:r>
              <a:rPr lang="ar-IQ" dirty="0"/>
              <a:t> </a:t>
            </a:r>
            <a:r>
              <a:rPr lang="ar-IQ" dirty="0" err="1"/>
              <a:t>ئەو</a:t>
            </a:r>
            <a:r>
              <a:rPr lang="ar-IQ" dirty="0"/>
              <a:t> </a:t>
            </a:r>
            <a:r>
              <a:rPr lang="ar-IQ" dirty="0" err="1"/>
              <a:t>منداڵەی</a:t>
            </a:r>
            <a:r>
              <a:rPr lang="ar-IQ" dirty="0"/>
              <a:t> </a:t>
            </a:r>
            <a:r>
              <a:rPr lang="ar-IQ" dirty="0" err="1"/>
              <a:t>کە</a:t>
            </a:r>
            <a:r>
              <a:rPr lang="ar-IQ" dirty="0"/>
              <a:t> </a:t>
            </a:r>
            <a:r>
              <a:rPr lang="ar-IQ" dirty="0" err="1"/>
              <a:t>درۆ</a:t>
            </a:r>
            <a:r>
              <a:rPr lang="ar-IQ" dirty="0"/>
              <a:t> </a:t>
            </a:r>
            <a:r>
              <a:rPr lang="ar-IQ" dirty="0" err="1"/>
              <a:t>دەکات</a:t>
            </a:r>
            <a:r>
              <a:rPr lang="ar-IQ" dirty="0"/>
              <a:t>  </a:t>
            </a:r>
            <a:r>
              <a:rPr lang="ar-IQ" dirty="0" err="1"/>
              <a:t>بۆ</a:t>
            </a:r>
            <a:r>
              <a:rPr lang="ar-IQ" dirty="0"/>
              <a:t> </a:t>
            </a:r>
            <a:r>
              <a:rPr lang="ar-IQ" dirty="0" err="1"/>
              <a:t>تێرکردنی</a:t>
            </a:r>
            <a:r>
              <a:rPr lang="ar-IQ" dirty="0"/>
              <a:t> </a:t>
            </a:r>
          </a:p>
          <a:p>
            <a:pPr marL="0" indent="0" algn="just">
              <a:buNone/>
            </a:pPr>
            <a:endParaRPr lang="ar-IQ" dirty="0"/>
          </a:p>
          <a:p>
            <a:pPr marL="0" indent="0" algn="just">
              <a:buNone/>
            </a:pPr>
            <a:r>
              <a:rPr lang="ar-IQ" dirty="0" err="1"/>
              <a:t>غەریزەکانی</a:t>
            </a:r>
            <a:r>
              <a:rPr lang="ar-IQ" dirty="0"/>
              <a:t>، </a:t>
            </a:r>
            <a:r>
              <a:rPr lang="ar-IQ" dirty="0" err="1"/>
              <a:t>پەروەردەکارەکەی</a:t>
            </a:r>
            <a:r>
              <a:rPr lang="ar-IQ" dirty="0"/>
              <a:t> </a:t>
            </a:r>
            <a:r>
              <a:rPr lang="ar-IQ" dirty="0" err="1"/>
              <a:t>ئەو</a:t>
            </a:r>
            <a:r>
              <a:rPr lang="ar-IQ" dirty="0"/>
              <a:t> </a:t>
            </a:r>
            <a:r>
              <a:rPr lang="ar-IQ" dirty="0" err="1"/>
              <a:t>شتانەی</a:t>
            </a:r>
            <a:r>
              <a:rPr lang="ar-IQ" dirty="0"/>
              <a:t> </a:t>
            </a:r>
            <a:r>
              <a:rPr lang="ar-IQ" dirty="0" err="1"/>
              <a:t>کە</a:t>
            </a:r>
            <a:r>
              <a:rPr lang="ar-IQ" dirty="0"/>
              <a:t> </a:t>
            </a:r>
            <a:r>
              <a:rPr lang="ar-IQ" dirty="0" err="1"/>
              <a:t>پێویستیانە</a:t>
            </a:r>
            <a:r>
              <a:rPr lang="ar-IQ" dirty="0"/>
              <a:t> </a:t>
            </a:r>
            <a:r>
              <a:rPr lang="ar-IQ" dirty="0" err="1"/>
              <a:t>دابین</a:t>
            </a:r>
            <a:r>
              <a:rPr lang="ar-IQ" dirty="0"/>
              <a:t> </a:t>
            </a:r>
            <a:r>
              <a:rPr lang="ar-IQ" dirty="0" err="1"/>
              <a:t>دەکات</a:t>
            </a:r>
            <a:r>
              <a:rPr lang="ar-IQ" dirty="0"/>
              <a:t>، </a:t>
            </a:r>
            <a:r>
              <a:rPr lang="ar-IQ" dirty="0" err="1"/>
              <a:t>لە</a:t>
            </a:r>
            <a:r>
              <a:rPr lang="ar-IQ" dirty="0"/>
              <a:t> </a:t>
            </a:r>
            <a:r>
              <a:rPr lang="ar-IQ" dirty="0" err="1"/>
              <a:t>هەمان</a:t>
            </a:r>
            <a:r>
              <a:rPr lang="ar-IQ" dirty="0"/>
              <a:t> </a:t>
            </a:r>
            <a:r>
              <a:rPr lang="ar-IQ" dirty="0" err="1"/>
              <a:t>کاتدا</a:t>
            </a:r>
            <a:r>
              <a:rPr lang="ar-IQ" dirty="0"/>
              <a:t> </a:t>
            </a:r>
          </a:p>
          <a:p>
            <a:pPr marL="0" indent="0" algn="just">
              <a:buNone/>
            </a:pPr>
            <a:endParaRPr lang="ar-IQ" dirty="0"/>
          </a:p>
          <a:p>
            <a:pPr marL="0" indent="0" algn="just">
              <a:buNone/>
            </a:pPr>
            <a:r>
              <a:rPr lang="ar-IQ" dirty="0" err="1"/>
              <a:t>فێری</a:t>
            </a:r>
            <a:r>
              <a:rPr lang="ar-IQ" dirty="0"/>
              <a:t> </a:t>
            </a:r>
            <a:r>
              <a:rPr lang="ar-IQ" dirty="0" err="1"/>
              <a:t>کوڕەکە</a:t>
            </a:r>
            <a:r>
              <a:rPr lang="ar-IQ" dirty="0"/>
              <a:t> </a:t>
            </a:r>
            <a:r>
              <a:rPr lang="ar-IQ" dirty="0" err="1"/>
              <a:t>دەکات</a:t>
            </a:r>
            <a:r>
              <a:rPr lang="ar-IQ" dirty="0"/>
              <a:t> </a:t>
            </a:r>
            <a:r>
              <a:rPr lang="ar-IQ" dirty="0" err="1"/>
              <a:t>کە</a:t>
            </a:r>
            <a:r>
              <a:rPr lang="ar-IQ" dirty="0"/>
              <a:t> </a:t>
            </a:r>
            <a:r>
              <a:rPr lang="ar-IQ" dirty="0" err="1"/>
              <a:t>هەژاری</a:t>
            </a:r>
            <a:r>
              <a:rPr lang="ar-IQ" dirty="0"/>
              <a:t> </a:t>
            </a:r>
            <a:r>
              <a:rPr lang="ar-IQ" dirty="0" err="1"/>
              <a:t>عەیب</a:t>
            </a:r>
            <a:r>
              <a:rPr lang="ar-IQ" dirty="0"/>
              <a:t> </a:t>
            </a:r>
            <a:r>
              <a:rPr lang="ar-IQ" dirty="0" err="1"/>
              <a:t>نییە</a:t>
            </a:r>
            <a:r>
              <a:rPr lang="ar-IQ" dirty="0"/>
              <a:t>، </a:t>
            </a: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8CC4DEC0-BFC9-FEE7-8603-05D43D6E46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6995" y="365125"/>
            <a:ext cx="4449337" cy="1240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05156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50B537DC-5DBD-FB36-74B1-81620F14FD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65125"/>
            <a:ext cx="5975195" cy="1325563"/>
          </a:xfrm>
          <a:prstGeom prst="rect">
            <a:avLst/>
          </a:prstGeom>
        </p:spPr>
      </p:pic>
      <p:sp>
        <p:nvSpPr>
          <p:cNvPr id="2" name="عنوان 1">
            <a:extLst>
              <a:ext uri="{FF2B5EF4-FFF2-40B4-BE49-F238E27FC236}">
                <a16:creationId xmlns:a16="http://schemas.microsoft.com/office/drawing/2014/main" id="{D2704A4F-678D-A0D2-28E8-5402FDE216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 dirty="0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0AA76339-8D18-97E8-19D1-9AC808A0F3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4"/>
            <a:ext cx="10515600" cy="5032375"/>
          </a:xfrm>
        </p:spPr>
        <p:txBody>
          <a:bodyPr/>
          <a:lstStyle/>
          <a:p>
            <a:pPr marL="0" indent="0">
              <a:buNone/>
            </a:pPr>
            <a:r>
              <a:rPr lang="ar-IQ" dirty="0" err="1"/>
              <a:t>بەڵکو</a:t>
            </a:r>
            <a:r>
              <a:rPr lang="ar-IQ" dirty="0"/>
              <a:t> </a:t>
            </a:r>
            <a:r>
              <a:rPr lang="ar-IQ" dirty="0" err="1"/>
              <a:t>ئەوە</a:t>
            </a:r>
            <a:r>
              <a:rPr lang="ar-IQ" dirty="0"/>
              <a:t> </a:t>
            </a:r>
            <a:r>
              <a:rPr lang="ar-IQ" dirty="0" err="1"/>
              <a:t>چاکە</a:t>
            </a:r>
            <a:r>
              <a:rPr lang="ar-IQ" dirty="0"/>
              <a:t> </a:t>
            </a:r>
            <a:r>
              <a:rPr lang="ar-IQ" dirty="0" err="1"/>
              <a:t>لە</a:t>
            </a:r>
            <a:r>
              <a:rPr lang="ar-IQ" dirty="0"/>
              <a:t> </a:t>
            </a:r>
            <a:r>
              <a:rPr lang="ar-IQ" dirty="0" err="1"/>
              <a:t>خوداوە</a:t>
            </a:r>
            <a:r>
              <a:rPr lang="ar-IQ" dirty="0"/>
              <a:t> </a:t>
            </a:r>
            <a:r>
              <a:rPr lang="ar-IQ" dirty="0" err="1"/>
              <a:t>کە</a:t>
            </a:r>
            <a:r>
              <a:rPr lang="ar-IQ" dirty="0"/>
              <a:t> </a:t>
            </a:r>
            <a:r>
              <a:rPr lang="ar-IQ" dirty="0" err="1"/>
              <a:t>وا</a:t>
            </a:r>
            <a:r>
              <a:rPr lang="ar-IQ" dirty="0"/>
              <a:t> </a:t>
            </a:r>
            <a:r>
              <a:rPr lang="ar-IQ" dirty="0" err="1"/>
              <a:t>لە</a:t>
            </a:r>
            <a:r>
              <a:rPr lang="ar-IQ" dirty="0"/>
              <a:t> </a:t>
            </a:r>
            <a:r>
              <a:rPr lang="ar-IQ" dirty="0" err="1"/>
              <a:t>باوەڕدار</a:t>
            </a:r>
            <a:r>
              <a:rPr lang="ar-IQ" dirty="0"/>
              <a:t> </a:t>
            </a:r>
            <a:r>
              <a:rPr lang="ar-IQ" dirty="0" err="1"/>
              <a:t>دەکات</a:t>
            </a:r>
            <a:r>
              <a:rPr lang="ar-IQ" dirty="0"/>
              <a:t> </a:t>
            </a:r>
            <a:r>
              <a:rPr lang="ar-IQ" dirty="0" err="1"/>
              <a:t>پێنج</a:t>
            </a:r>
            <a:r>
              <a:rPr lang="ar-IQ" dirty="0"/>
              <a:t> </a:t>
            </a:r>
            <a:r>
              <a:rPr lang="ar-IQ" dirty="0" err="1"/>
              <a:t>سەد</a:t>
            </a:r>
            <a:r>
              <a:rPr lang="ar-IQ" dirty="0"/>
              <a:t> </a:t>
            </a:r>
            <a:r>
              <a:rPr lang="ar-IQ" dirty="0" err="1"/>
              <a:t>ساڵ</a:t>
            </a:r>
            <a:r>
              <a:rPr lang="ar-IQ" dirty="0"/>
              <a:t> </a:t>
            </a:r>
            <a:r>
              <a:rPr lang="ar-IQ" dirty="0" err="1"/>
              <a:t>پێش</a:t>
            </a:r>
            <a:r>
              <a:rPr lang="ar-IQ" dirty="0"/>
              <a:t> </a:t>
            </a:r>
            <a:r>
              <a:rPr lang="ar-IQ" dirty="0" err="1"/>
              <a:t>دەوڵەمەندەکان</a:t>
            </a:r>
            <a:r>
              <a:rPr lang="ar-IQ" dirty="0"/>
              <a:t> </a:t>
            </a:r>
          </a:p>
          <a:p>
            <a:pPr marL="0" indent="0">
              <a:buNone/>
            </a:pPr>
            <a:endParaRPr lang="ar-IQ" dirty="0"/>
          </a:p>
          <a:p>
            <a:pPr marL="0" indent="0">
              <a:buNone/>
            </a:pPr>
            <a:r>
              <a:rPr lang="ar-IQ" dirty="0" err="1"/>
              <a:t>بچێتە</a:t>
            </a:r>
            <a:r>
              <a:rPr lang="ar-IQ" dirty="0"/>
              <a:t> </a:t>
            </a:r>
            <a:r>
              <a:rPr lang="ar-IQ" dirty="0" err="1"/>
              <a:t>بەهەشتەوە</a:t>
            </a:r>
            <a:r>
              <a:rPr lang="ar-IQ" dirty="0"/>
              <a:t>، </a:t>
            </a:r>
            <a:r>
              <a:rPr lang="ar-IQ" dirty="0" err="1"/>
              <a:t>کە</a:t>
            </a:r>
            <a:r>
              <a:rPr lang="ar-IQ" dirty="0"/>
              <a:t> </a:t>
            </a:r>
            <a:r>
              <a:rPr lang="ar-IQ" dirty="0" err="1"/>
              <a:t>ئەمە</a:t>
            </a:r>
            <a:r>
              <a:rPr lang="ar-IQ" dirty="0"/>
              <a:t> </a:t>
            </a:r>
            <a:r>
              <a:rPr lang="ar-IQ" dirty="0" err="1"/>
              <a:t>ڕەفتارێکی</a:t>
            </a:r>
            <a:r>
              <a:rPr lang="ar-IQ" dirty="0"/>
              <a:t> </a:t>
            </a:r>
            <a:r>
              <a:rPr lang="ar-IQ" dirty="0" err="1"/>
              <a:t>شەرمەزارکەر</a:t>
            </a:r>
            <a:r>
              <a:rPr lang="ar-IQ" dirty="0"/>
              <a:t> و </a:t>
            </a:r>
            <a:r>
              <a:rPr lang="ar-IQ" dirty="0" err="1"/>
              <a:t>ئەگەر</a:t>
            </a:r>
            <a:r>
              <a:rPr lang="ar-IQ" dirty="0"/>
              <a:t> </a:t>
            </a:r>
            <a:r>
              <a:rPr lang="ar-IQ" dirty="0" err="1"/>
              <a:t>درۆکە</a:t>
            </a:r>
            <a:r>
              <a:rPr lang="ar-IQ" dirty="0"/>
              <a:t> </a:t>
            </a:r>
            <a:r>
              <a:rPr lang="ar-IQ" dirty="0" err="1"/>
              <a:t>لەبەر</a:t>
            </a:r>
            <a:r>
              <a:rPr lang="ar-IQ" dirty="0"/>
              <a:t> ترس </a:t>
            </a:r>
            <a:r>
              <a:rPr lang="ar-IQ" dirty="0" err="1"/>
              <a:t>بێت</a:t>
            </a:r>
            <a:r>
              <a:rPr lang="ar-IQ" dirty="0"/>
              <a:t>، </a:t>
            </a:r>
          </a:p>
          <a:p>
            <a:pPr marL="0" indent="0">
              <a:buNone/>
            </a:pPr>
            <a:endParaRPr lang="ar-IQ" dirty="0"/>
          </a:p>
          <a:p>
            <a:pPr marL="0" indent="0">
              <a:buNone/>
            </a:pPr>
            <a:r>
              <a:rPr lang="ar-IQ" dirty="0" err="1"/>
              <a:t>چیرۆکێکیان</a:t>
            </a:r>
            <a:r>
              <a:rPr lang="ar-IQ" dirty="0"/>
              <a:t> </a:t>
            </a:r>
            <a:r>
              <a:rPr lang="ar-IQ" dirty="0" err="1"/>
              <a:t>بۆ</a:t>
            </a:r>
            <a:r>
              <a:rPr lang="ar-IQ" dirty="0"/>
              <a:t> </a:t>
            </a:r>
            <a:r>
              <a:rPr lang="ar-IQ" dirty="0" err="1"/>
              <a:t>دەگێڕێتەوە</a:t>
            </a:r>
            <a:r>
              <a:rPr lang="ar-IQ" dirty="0"/>
              <a:t> </a:t>
            </a:r>
            <a:r>
              <a:rPr lang="ar-IQ" dirty="0" err="1"/>
              <a:t>دەربارەی</a:t>
            </a:r>
            <a:r>
              <a:rPr lang="ar-IQ" dirty="0"/>
              <a:t> </a:t>
            </a:r>
            <a:r>
              <a:rPr lang="ar-IQ" dirty="0" err="1"/>
              <a:t>شەڕێک</a:t>
            </a:r>
            <a:r>
              <a:rPr lang="ar-IQ" dirty="0"/>
              <a:t> </a:t>
            </a:r>
            <a:r>
              <a:rPr lang="ar-IQ" dirty="0" err="1"/>
              <a:t>تابوک</a:t>
            </a:r>
            <a:r>
              <a:rPr lang="ar-IQ" dirty="0"/>
              <a:t>، و </a:t>
            </a:r>
            <a:r>
              <a:rPr lang="ar-IQ" dirty="0" err="1"/>
              <a:t>ڕاستگۆیی</a:t>
            </a:r>
            <a:r>
              <a:rPr lang="ar-IQ" dirty="0"/>
              <a:t> </a:t>
            </a:r>
            <a:r>
              <a:rPr lang="ar-IQ" dirty="0" err="1"/>
              <a:t>چۆن</a:t>
            </a:r>
            <a:r>
              <a:rPr lang="ar-IQ" dirty="0"/>
              <a:t> </a:t>
            </a:r>
            <a:r>
              <a:rPr lang="ar-IQ" dirty="0" err="1"/>
              <a:t>ڕزگاری</a:t>
            </a:r>
            <a:r>
              <a:rPr lang="ar-IQ" dirty="0"/>
              <a:t> </a:t>
            </a:r>
            <a:r>
              <a:rPr lang="ar-IQ" dirty="0" err="1"/>
              <a:t>کردووە</a:t>
            </a:r>
            <a:r>
              <a:rPr lang="ar-IQ" dirty="0"/>
              <a:t> </a:t>
            </a:r>
          </a:p>
          <a:p>
            <a:pPr marL="0" indent="0">
              <a:buNone/>
            </a:pPr>
            <a:endParaRPr lang="ar-IQ" dirty="0"/>
          </a:p>
          <a:p>
            <a:pPr marL="0" indent="0">
              <a:buNone/>
            </a:pPr>
            <a:r>
              <a:rPr lang="ar-IQ" dirty="0" err="1"/>
              <a:t>لە</a:t>
            </a:r>
            <a:r>
              <a:rPr lang="ar-IQ" dirty="0"/>
              <a:t> </a:t>
            </a:r>
            <a:r>
              <a:rPr lang="ar-IQ" dirty="0" err="1"/>
              <a:t>ئازاری</a:t>
            </a:r>
            <a:r>
              <a:rPr lang="ar-IQ" dirty="0"/>
              <a:t> </a:t>
            </a:r>
            <a:r>
              <a:rPr lang="ar-IQ" dirty="0" err="1"/>
              <a:t>دونیا</a:t>
            </a:r>
            <a:r>
              <a:rPr lang="ar-IQ" dirty="0"/>
              <a:t> و </a:t>
            </a:r>
            <a:r>
              <a:rPr lang="ar-IQ" dirty="0" err="1"/>
              <a:t>قیامەت</a:t>
            </a:r>
            <a:r>
              <a:rPr lang="ar-IQ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170872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F762F0A5-0C2F-0428-F2B3-2CEE69DAB4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1" y="365125"/>
            <a:ext cx="5940610" cy="1325563"/>
          </a:xfrm>
          <a:prstGeom prst="rect">
            <a:avLst/>
          </a:prstGeom>
        </p:spPr>
      </p:pic>
      <p:sp>
        <p:nvSpPr>
          <p:cNvPr id="2" name="عنوان 1">
            <a:extLst>
              <a:ext uri="{FF2B5EF4-FFF2-40B4-BE49-F238E27FC236}">
                <a16:creationId xmlns:a16="http://schemas.microsoft.com/office/drawing/2014/main" id="{2FB6C6C5-C166-69E8-F14D-43045431BB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 dirty="0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FBB49321-A0B1-6218-17CB-D259B3894C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032375"/>
          </a:xfrm>
        </p:spPr>
        <p:txBody>
          <a:bodyPr/>
          <a:lstStyle/>
          <a:p>
            <a:pPr marL="0" indent="0" algn="just">
              <a:buNone/>
            </a:pPr>
            <a:r>
              <a:rPr lang="ar-IQ" u="sng" dirty="0" err="1">
                <a:solidFill>
                  <a:srgbClr val="FF0000"/>
                </a:solidFill>
              </a:rPr>
              <a:t>هەنگاوی</a:t>
            </a:r>
            <a:r>
              <a:rPr lang="ar-IQ" u="sng" dirty="0">
                <a:solidFill>
                  <a:srgbClr val="FF0000"/>
                </a:solidFill>
              </a:rPr>
              <a:t> </a:t>
            </a:r>
            <a:r>
              <a:rPr lang="ar-IQ" u="sng" dirty="0" err="1">
                <a:solidFill>
                  <a:srgbClr val="FF0000"/>
                </a:solidFill>
              </a:rPr>
              <a:t>سێیەم</a:t>
            </a:r>
            <a:r>
              <a:rPr lang="ar-IQ" u="sng" dirty="0">
                <a:solidFill>
                  <a:srgbClr val="FF0000"/>
                </a:solidFill>
              </a:rPr>
              <a:t>: </a:t>
            </a:r>
            <a:r>
              <a:rPr lang="ar-IQ" dirty="0" err="1"/>
              <a:t>کە</a:t>
            </a:r>
            <a:r>
              <a:rPr lang="ar-IQ" dirty="0"/>
              <a:t> </a:t>
            </a:r>
            <a:r>
              <a:rPr lang="ar-IQ" dirty="0" err="1"/>
              <a:t>پەروەردەکار</a:t>
            </a:r>
            <a:r>
              <a:rPr lang="ar-IQ" dirty="0"/>
              <a:t> </a:t>
            </a:r>
            <a:r>
              <a:rPr lang="ar-IQ" dirty="0" err="1"/>
              <a:t>کوڕەکەی</a:t>
            </a:r>
            <a:r>
              <a:rPr lang="ar-IQ" dirty="0"/>
              <a:t> </a:t>
            </a:r>
            <a:r>
              <a:rPr lang="ar-IQ" dirty="0" err="1"/>
              <a:t>پەروەردە</a:t>
            </a:r>
            <a:r>
              <a:rPr lang="ar-IQ" dirty="0"/>
              <a:t> </a:t>
            </a:r>
            <a:r>
              <a:rPr lang="ar-IQ" dirty="0" err="1"/>
              <a:t>دەکات</a:t>
            </a:r>
            <a:r>
              <a:rPr lang="ar-IQ" dirty="0"/>
              <a:t> </a:t>
            </a:r>
            <a:r>
              <a:rPr lang="ar-IQ" dirty="0" err="1"/>
              <a:t>بۆ</a:t>
            </a:r>
            <a:r>
              <a:rPr lang="ar-IQ" dirty="0"/>
              <a:t> </a:t>
            </a:r>
            <a:r>
              <a:rPr lang="ar-IQ" dirty="0" err="1"/>
              <a:t>ئەوەی</a:t>
            </a:r>
            <a:r>
              <a:rPr lang="ar-IQ" dirty="0"/>
              <a:t> </a:t>
            </a:r>
            <a:r>
              <a:rPr lang="ar-IQ" dirty="0" err="1"/>
              <a:t>ئازا</a:t>
            </a:r>
            <a:r>
              <a:rPr lang="ar-IQ" dirty="0"/>
              <a:t> </a:t>
            </a:r>
            <a:r>
              <a:rPr lang="ar-IQ" dirty="0" err="1"/>
              <a:t>بێت</a:t>
            </a:r>
            <a:r>
              <a:rPr lang="ar-IQ" dirty="0"/>
              <a:t>، و </a:t>
            </a:r>
            <a:r>
              <a:rPr lang="ar-IQ" dirty="0" err="1"/>
              <a:t>ئازایەتی</a:t>
            </a:r>
            <a:r>
              <a:rPr lang="ar-IQ" dirty="0"/>
              <a:t> و </a:t>
            </a:r>
            <a:r>
              <a:rPr lang="ar-IQ" dirty="0" err="1"/>
              <a:t>قارەمانێتی</a:t>
            </a:r>
            <a:r>
              <a:rPr lang="ar-IQ" dirty="0"/>
              <a:t> </a:t>
            </a:r>
            <a:r>
              <a:rPr lang="ar-IQ" dirty="0" err="1"/>
              <a:t>ڕاستییەکان</a:t>
            </a:r>
            <a:r>
              <a:rPr lang="ar-IQ" dirty="0"/>
              <a:t> </a:t>
            </a:r>
            <a:r>
              <a:rPr lang="ar-IQ" dirty="0" err="1"/>
              <a:t>دەڵێن</a:t>
            </a:r>
            <a:r>
              <a:rPr lang="ar-IQ" dirty="0"/>
              <a:t>.</a:t>
            </a:r>
          </a:p>
          <a:p>
            <a:pPr marL="0" indent="0" algn="just">
              <a:buNone/>
            </a:pPr>
            <a:endParaRPr lang="ar-IQ" dirty="0"/>
          </a:p>
          <a:p>
            <a:pPr marL="0" indent="0" algn="just">
              <a:buNone/>
            </a:pPr>
            <a:r>
              <a:rPr lang="ar-IQ" dirty="0"/>
              <a:t> </a:t>
            </a:r>
            <a:r>
              <a:rPr lang="ar-IQ" u="sng" dirty="0" err="1">
                <a:solidFill>
                  <a:srgbClr val="FF0000"/>
                </a:solidFill>
              </a:rPr>
              <a:t>هەنگاوی</a:t>
            </a:r>
            <a:r>
              <a:rPr lang="ar-IQ" u="sng" dirty="0">
                <a:solidFill>
                  <a:srgbClr val="FF0000"/>
                </a:solidFill>
              </a:rPr>
              <a:t> </a:t>
            </a:r>
            <a:r>
              <a:rPr lang="ar-IQ" u="sng" dirty="0" err="1">
                <a:solidFill>
                  <a:srgbClr val="FF0000"/>
                </a:solidFill>
              </a:rPr>
              <a:t>چوارەم</a:t>
            </a:r>
            <a:r>
              <a:rPr lang="ar-IQ" u="sng" dirty="0">
                <a:solidFill>
                  <a:srgbClr val="FF0000"/>
                </a:solidFill>
              </a:rPr>
              <a:t>: </a:t>
            </a:r>
            <a:r>
              <a:rPr lang="ar-IQ" dirty="0" err="1"/>
              <a:t>پەروەردەکار</a:t>
            </a:r>
            <a:r>
              <a:rPr lang="ar-IQ" dirty="0"/>
              <a:t> </a:t>
            </a:r>
            <a:r>
              <a:rPr lang="ar-IQ" dirty="0" err="1"/>
              <a:t>دەبێت</a:t>
            </a:r>
            <a:r>
              <a:rPr lang="ar-IQ" dirty="0"/>
              <a:t> </a:t>
            </a:r>
            <a:r>
              <a:rPr lang="ar-IQ" dirty="0" err="1"/>
              <a:t>خۆی</a:t>
            </a:r>
            <a:r>
              <a:rPr lang="ar-IQ" dirty="0"/>
              <a:t> </a:t>
            </a:r>
            <a:r>
              <a:rPr lang="ar-IQ" dirty="0" err="1"/>
              <a:t>لە</a:t>
            </a:r>
            <a:r>
              <a:rPr lang="ar-IQ" dirty="0"/>
              <a:t> </a:t>
            </a:r>
            <a:r>
              <a:rPr lang="ar-IQ" dirty="0" err="1"/>
              <a:t>سزادانی</a:t>
            </a:r>
            <a:r>
              <a:rPr lang="ar-IQ" dirty="0"/>
              <a:t> </a:t>
            </a:r>
            <a:r>
              <a:rPr lang="ar-IQ" dirty="0" err="1"/>
              <a:t>منداڵەکە</a:t>
            </a:r>
            <a:r>
              <a:rPr lang="ar-IQ" dirty="0"/>
              <a:t> </a:t>
            </a:r>
            <a:r>
              <a:rPr lang="ar-IQ" dirty="0" err="1"/>
              <a:t>بەدوور</a:t>
            </a:r>
            <a:r>
              <a:rPr lang="ar-IQ" dirty="0"/>
              <a:t> </a:t>
            </a:r>
            <a:r>
              <a:rPr lang="ar-IQ" dirty="0" err="1"/>
              <a:t>بگرێت</a:t>
            </a:r>
            <a:r>
              <a:rPr lang="ar-IQ" dirty="0"/>
              <a:t> </a:t>
            </a:r>
            <a:r>
              <a:rPr lang="ar-IQ" dirty="0" err="1"/>
              <a:t>کە</a:t>
            </a:r>
            <a:r>
              <a:rPr lang="ar-IQ" dirty="0"/>
              <a:t> </a:t>
            </a:r>
            <a:r>
              <a:rPr lang="ar-IQ" dirty="0" err="1"/>
              <a:t>پێش</a:t>
            </a:r>
            <a:r>
              <a:rPr lang="ar-IQ" dirty="0"/>
              <a:t> </a:t>
            </a:r>
            <a:r>
              <a:rPr lang="ar-IQ" dirty="0" err="1"/>
              <a:t>پێنجەم</a:t>
            </a:r>
            <a:r>
              <a:rPr lang="ar-IQ" dirty="0"/>
              <a:t> </a:t>
            </a:r>
            <a:r>
              <a:rPr lang="ar-IQ" dirty="0" err="1"/>
              <a:t>درۆ</a:t>
            </a:r>
            <a:r>
              <a:rPr lang="ar-IQ" dirty="0"/>
              <a:t> </a:t>
            </a:r>
            <a:r>
              <a:rPr lang="ar-IQ" dirty="0" err="1"/>
              <a:t>دەکات</a:t>
            </a:r>
            <a:r>
              <a:rPr lang="ar-IQ" dirty="0"/>
              <a:t>؛  </a:t>
            </a:r>
            <a:r>
              <a:rPr lang="ar-IQ" dirty="0" err="1"/>
              <a:t>چونکە</a:t>
            </a:r>
            <a:r>
              <a:rPr lang="ar-IQ" dirty="0"/>
              <a:t> </a:t>
            </a:r>
            <a:r>
              <a:rPr lang="ar-IQ" dirty="0" err="1"/>
              <a:t>درۆی</a:t>
            </a:r>
            <a:r>
              <a:rPr lang="ar-IQ" dirty="0"/>
              <a:t> </a:t>
            </a:r>
            <a:r>
              <a:rPr lang="ar-IQ" dirty="0" err="1"/>
              <a:t>ئەو</a:t>
            </a:r>
            <a:r>
              <a:rPr lang="ar-IQ" dirty="0"/>
              <a:t> </a:t>
            </a:r>
            <a:r>
              <a:rPr lang="ar-IQ" dirty="0" err="1"/>
              <a:t>خەیاڵییە</a:t>
            </a:r>
            <a:r>
              <a:rPr lang="ar-IQ" dirty="0"/>
              <a:t>.</a:t>
            </a:r>
          </a:p>
          <a:p>
            <a:pPr marL="0" indent="0" algn="just">
              <a:buNone/>
            </a:pPr>
            <a:endParaRPr lang="ar-IQ" dirty="0"/>
          </a:p>
          <a:p>
            <a:pPr marL="0" indent="0" algn="just">
              <a:buNone/>
            </a:pPr>
            <a:r>
              <a:rPr lang="ar-IQ" dirty="0"/>
              <a:t> </a:t>
            </a:r>
            <a:r>
              <a:rPr lang="ar-IQ" u="sng" dirty="0" err="1">
                <a:solidFill>
                  <a:srgbClr val="FF0000"/>
                </a:solidFill>
              </a:rPr>
              <a:t>هەنگاوی</a:t>
            </a:r>
            <a:r>
              <a:rPr lang="ar-IQ" u="sng" dirty="0">
                <a:solidFill>
                  <a:srgbClr val="FF0000"/>
                </a:solidFill>
              </a:rPr>
              <a:t> </a:t>
            </a:r>
            <a:r>
              <a:rPr lang="ar-IQ" u="sng" dirty="0" err="1">
                <a:solidFill>
                  <a:srgbClr val="FF0000"/>
                </a:solidFill>
              </a:rPr>
              <a:t>پێنجەم</a:t>
            </a:r>
            <a:r>
              <a:rPr lang="ar-IQ" u="sng" dirty="0">
                <a:solidFill>
                  <a:srgbClr val="FF0000"/>
                </a:solidFill>
              </a:rPr>
              <a:t>: </a:t>
            </a:r>
            <a:r>
              <a:rPr lang="ar-IQ" dirty="0" err="1"/>
              <a:t>پەروەردەکار</a:t>
            </a:r>
            <a:r>
              <a:rPr lang="ar-IQ" dirty="0"/>
              <a:t> </a:t>
            </a:r>
            <a:r>
              <a:rPr lang="ar-IQ" dirty="0" err="1"/>
              <a:t>خۆی</a:t>
            </a:r>
            <a:r>
              <a:rPr lang="ar-IQ" dirty="0"/>
              <a:t> </a:t>
            </a:r>
            <a:r>
              <a:rPr lang="ar-IQ" dirty="0" err="1"/>
              <a:t>دەبێت</a:t>
            </a:r>
            <a:r>
              <a:rPr lang="ar-IQ" dirty="0"/>
              <a:t> </a:t>
            </a:r>
            <a:r>
              <a:rPr lang="ar-IQ" dirty="0" err="1"/>
              <a:t>نمونە</a:t>
            </a:r>
            <a:r>
              <a:rPr lang="ar-IQ" dirty="0"/>
              <a:t> </a:t>
            </a:r>
            <a:r>
              <a:rPr lang="ar-IQ" dirty="0" err="1"/>
              <a:t>وئیمام</a:t>
            </a:r>
            <a:r>
              <a:rPr lang="ar-IQ" dirty="0"/>
              <a:t> </a:t>
            </a:r>
            <a:r>
              <a:rPr lang="ar-IQ" dirty="0" err="1"/>
              <a:t>بێت</a:t>
            </a:r>
            <a:r>
              <a:rPr lang="ar-IQ" dirty="0"/>
              <a:t>، </a:t>
            </a:r>
            <a:r>
              <a:rPr lang="ar-IQ" dirty="0" err="1"/>
              <a:t>وە</a:t>
            </a:r>
            <a:r>
              <a:rPr lang="ar-IQ" dirty="0"/>
              <a:t> </a:t>
            </a:r>
            <a:r>
              <a:rPr lang="ar-IQ" dirty="0" err="1"/>
              <a:t>نابێت</a:t>
            </a:r>
            <a:r>
              <a:rPr lang="ar-IQ" dirty="0"/>
              <a:t> </a:t>
            </a:r>
            <a:r>
              <a:rPr lang="ar-IQ" dirty="0" err="1"/>
              <a:t>بەڵێنی</a:t>
            </a:r>
            <a:r>
              <a:rPr lang="ar-IQ" dirty="0"/>
              <a:t> </a:t>
            </a:r>
            <a:r>
              <a:rPr lang="ar-IQ" dirty="0" err="1"/>
              <a:t>هیچیان</a:t>
            </a:r>
            <a:r>
              <a:rPr lang="ar-IQ" dirty="0"/>
              <a:t> </a:t>
            </a:r>
            <a:r>
              <a:rPr lang="ar-IQ" dirty="0" err="1"/>
              <a:t>پێبدات</a:t>
            </a:r>
            <a:r>
              <a:rPr lang="ar-IQ" dirty="0"/>
              <a:t> و </a:t>
            </a:r>
            <a:r>
              <a:rPr lang="ar-IQ" dirty="0" err="1"/>
              <a:t>دواتر</a:t>
            </a:r>
            <a:r>
              <a:rPr lang="ar-IQ" dirty="0"/>
              <a:t> </a:t>
            </a:r>
            <a:r>
              <a:rPr lang="ar-IQ" dirty="0" err="1"/>
              <a:t>بەڵێنەکەی</a:t>
            </a:r>
            <a:r>
              <a:rPr lang="ar-IQ" dirty="0"/>
              <a:t> </a:t>
            </a:r>
            <a:r>
              <a:rPr lang="ar-IQ" dirty="0" err="1"/>
              <a:t>جێبەجێ</a:t>
            </a:r>
            <a:r>
              <a:rPr lang="ar-IQ" dirty="0"/>
              <a:t> </a:t>
            </a:r>
            <a:r>
              <a:rPr lang="ar-IQ" dirty="0" err="1"/>
              <a:t>نەکات</a:t>
            </a:r>
            <a:r>
              <a:rPr lang="ar-IQ" dirty="0"/>
              <a:t>.</a:t>
            </a:r>
          </a:p>
          <a:p>
            <a:pPr marL="0" indent="0">
              <a:buNone/>
            </a:pP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37607321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7B9690-B93B-6237-C0BA-8E6CAAAF75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IQ" u="sng" dirty="0">
                <a:solidFill>
                  <a:srgbClr val="FF0000"/>
                </a:solidFill>
              </a:rPr>
              <a:t>جنه ودان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89A0A279-FBF4-18B3-F3B4-D24111DA76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0323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ar-IQ" dirty="0"/>
              <a:t> - </a:t>
            </a:r>
            <a:r>
              <a:rPr lang="ar-IQ" u="sng" dirty="0" err="1">
                <a:solidFill>
                  <a:srgbClr val="FF0000"/>
                </a:solidFill>
              </a:rPr>
              <a:t>دووەم</a:t>
            </a:r>
            <a:r>
              <a:rPr lang="ar-IQ" sz="4000" u="sng" dirty="0">
                <a:solidFill>
                  <a:srgbClr val="FF0000"/>
                </a:solidFill>
              </a:rPr>
              <a:t>:- </a:t>
            </a:r>
            <a:r>
              <a:rPr lang="ar-IQ" sz="4000" u="sng" dirty="0" err="1">
                <a:solidFill>
                  <a:srgbClr val="FF0000"/>
                </a:solidFill>
              </a:rPr>
              <a:t>بەڵای</a:t>
            </a:r>
            <a:r>
              <a:rPr lang="ar-IQ" sz="4000" u="sng" dirty="0">
                <a:solidFill>
                  <a:srgbClr val="FF0000"/>
                </a:solidFill>
              </a:rPr>
              <a:t> </a:t>
            </a:r>
            <a:r>
              <a:rPr lang="ar-IQ" sz="4000" u="sng" dirty="0" err="1">
                <a:solidFill>
                  <a:srgbClr val="FF0000"/>
                </a:solidFill>
              </a:rPr>
              <a:t>جنێودان</a:t>
            </a:r>
            <a:r>
              <a:rPr lang="ar-IQ" sz="4000" u="sng" dirty="0">
                <a:solidFill>
                  <a:srgbClr val="FF0000"/>
                </a:solidFill>
              </a:rPr>
              <a:t> و </a:t>
            </a:r>
            <a:r>
              <a:rPr lang="ar-IQ" sz="4000" u="sng" dirty="0" err="1">
                <a:solidFill>
                  <a:srgbClr val="FF0000"/>
                </a:solidFill>
              </a:rPr>
              <a:t>جنێودان</a:t>
            </a:r>
            <a:r>
              <a:rPr lang="ar-IQ" u="sng" dirty="0">
                <a:solidFill>
                  <a:srgbClr val="FF0000"/>
                </a:solidFill>
              </a:rPr>
              <a:t>: </a:t>
            </a:r>
            <a:r>
              <a:rPr lang="ar-IQ" dirty="0" err="1"/>
              <a:t>وەسفکردنی</a:t>
            </a:r>
            <a:r>
              <a:rPr lang="ar-IQ" dirty="0"/>
              <a:t> </a:t>
            </a:r>
            <a:r>
              <a:rPr lang="ar-IQ" dirty="0" err="1"/>
              <a:t>کێشەکە</a:t>
            </a:r>
            <a:r>
              <a:rPr lang="ar-IQ" dirty="0"/>
              <a:t>: </a:t>
            </a:r>
            <a:r>
              <a:rPr lang="ar-IQ" dirty="0" err="1"/>
              <a:t>ئەم</a:t>
            </a:r>
            <a:r>
              <a:rPr lang="ar-IQ" dirty="0"/>
              <a:t> </a:t>
            </a:r>
            <a:r>
              <a:rPr lang="ar-IQ" dirty="0" err="1"/>
              <a:t>بەڵایە</a:t>
            </a:r>
            <a:r>
              <a:rPr lang="ar-IQ" dirty="0"/>
              <a:t> </a:t>
            </a:r>
            <a:r>
              <a:rPr lang="ar-IQ" dirty="0" err="1"/>
              <a:t>کەمتر</a:t>
            </a:r>
            <a:r>
              <a:rPr lang="ar-IQ" dirty="0"/>
              <a:t> </a:t>
            </a:r>
            <a:r>
              <a:rPr lang="ar-IQ" dirty="0" err="1"/>
              <a:t>لە</a:t>
            </a:r>
            <a:r>
              <a:rPr lang="ar-IQ" dirty="0"/>
              <a:t> </a:t>
            </a:r>
          </a:p>
          <a:p>
            <a:pPr marL="0" indent="0">
              <a:buNone/>
            </a:pPr>
            <a:r>
              <a:rPr lang="ar-IQ" dirty="0" err="1"/>
              <a:t>پێشووتر</a:t>
            </a:r>
            <a:r>
              <a:rPr lang="ar-IQ" dirty="0"/>
              <a:t> </a:t>
            </a:r>
            <a:r>
              <a:rPr lang="ar-IQ" dirty="0" err="1"/>
              <a:t>بڵاوبووەتەوە</a:t>
            </a:r>
            <a:r>
              <a:rPr lang="ar-IQ" dirty="0"/>
              <a:t>، </a:t>
            </a:r>
            <a:r>
              <a:rPr lang="ar-IQ" dirty="0" err="1"/>
              <a:t>بەڵام</a:t>
            </a:r>
            <a:r>
              <a:rPr lang="ar-IQ" dirty="0"/>
              <a:t> </a:t>
            </a:r>
            <a:r>
              <a:rPr lang="ar-IQ" dirty="0" err="1"/>
              <a:t>لەسەر</a:t>
            </a:r>
            <a:r>
              <a:rPr lang="ar-IQ" dirty="0"/>
              <a:t> </a:t>
            </a:r>
            <a:r>
              <a:rPr lang="ar-IQ" dirty="0" err="1"/>
              <a:t>ئاستی</a:t>
            </a:r>
            <a:r>
              <a:rPr lang="ar-IQ" dirty="0"/>
              <a:t> </a:t>
            </a:r>
            <a:r>
              <a:rPr lang="ar-IQ" dirty="0" err="1"/>
              <a:t>قوتابخانە</a:t>
            </a:r>
            <a:r>
              <a:rPr lang="ar-IQ" dirty="0"/>
              <a:t> </a:t>
            </a:r>
            <a:r>
              <a:rPr lang="ar-IQ" dirty="0" err="1"/>
              <a:t>ناوەندی</a:t>
            </a:r>
            <a:r>
              <a:rPr lang="ar-IQ" dirty="0"/>
              <a:t> و </a:t>
            </a:r>
            <a:r>
              <a:rPr lang="ar-IQ" dirty="0" err="1"/>
              <a:t>ناوەندییە</a:t>
            </a:r>
            <a:r>
              <a:rPr lang="ar-IQ" dirty="0"/>
              <a:t>، و </a:t>
            </a:r>
            <a:r>
              <a:rPr lang="ar-IQ" dirty="0" err="1"/>
              <a:t>لە</a:t>
            </a:r>
            <a:r>
              <a:rPr lang="ar-IQ" dirty="0"/>
              <a:t> </a:t>
            </a:r>
            <a:r>
              <a:rPr lang="ar-IQ" dirty="0" err="1"/>
              <a:t>ئاستی</a:t>
            </a:r>
            <a:r>
              <a:rPr lang="ar-IQ" dirty="0"/>
              <a:t> </a:t>
            </a:r>
          </a:p>
          <a:p>
            <a:pPr marL="0" indent="0">
              <a:buNone/>
            </a:pPr>
            <a:r>
              <a:rPr lang="ar-IQ" dirty="0" err="1"/>
              <a:t>خوێندنی</a:t>
            </a:r>
            <a:r>
              <a:rPr lang="ar-IQ" dirty="0"/>
              <a:t> </a:t>
            </a:r>
            <a:r>
              <a:rPr lang="ar-IQ" dirty="0" err="1"/>
              <a:t>سەرەتاییدا</a:t>
            </a:r>
            <a:r>
              <a:rPr lang="ar-IQ" dirty="0"/>
              <a:t> </a:t>
            </a:r>
            <a:r>
              <a:rPr lang="ar-IQ" dirty="0" err="1"/>
              <a:t>کەمتر</a:t>
            </a:r>
            <a:r>
              <a:rPr lang="ar-IQ" dirty="0"/>
              <a:t> </a:t>
            </a:r>
            <a:r>
              <a:rPr lang="ar-IQ" dirty="0" err="1"/>
              <a:t>دیارە</a:t>
            </a:r>
            <a:r>
              <a:rPr lang="ar-IQ" dirty="0"/>
              <a:t>.</a:t>
            </a:r>
          </a:p>
          <a:p>
            <a:pPr marL="0" indent="0">
              <a:buNone/>
            </a:pPr>
            <a:endParaRPr lang="ar-IQ" dirty="0"/>
          </a:p>
          <a:p>
            <a:pPr marL="0" indent="0">
              <a:buNone/>
            </a:pPr>
            <a:r>
              <a:rPr lang="ar-IQ" dirty="0"/>
              <a:t> </a:t>
            </a:r>
            <a:r>
              <a:rPr lang="ar-IQ" u="sng" dirty="0" err="1">
                <a:solidFill>
                  <a:srgbClr val="FF0000"/>
                </a:solidFill>
              </a:rPr>
              <a:t>هۆکارەکانی</a:t>
            </a:r>
            <a:r>
              <a:rPr lang="ar-IQ" u="sng" dirty="0">
                <a:solidFill>
                  <a:srgbClr val="FF0000"/>
                </a:solidFill>
              </a:rPr>
              <a:t> </a:t>
            </a:r>
            <a:r>
              <a:rPr lang="ar-IQ" u="sng" dirty="0" err="1">
                <a:solidFill>
                  <a:srgbClr val="FF0000"/>
                </a:solidFill>
              </a:rPr>
              <a:t>کێشەکە</a:t>
            </a:r>
            <a:r>
              <a:rPr lang="ar-IQ" u="sng" dirty="0">
                <a:solidFill>
                  <a:srgbClr val="FF0000"/>
                </a:solidFill>
              </a:rPr>
              <a:t>: </a:t>
            </a:r>
            <a:r>
              <a:rPr lang="ar-IQ" dirty="0" err="1"/>
              <a:t>بەزۆری</a:t>
            </a:r>
            <a:r>
              <a:rPr lang="ar-IQ" dirty="0"/>
              <a:t> </a:t>
            </a:r>
            <a:r>
              <a:rPr lang="ar-IQ" dirty="0" err="1"/>
              <a:t>بەهۆی</a:t>
            </a:r>
            <a:r>
              <a:rPr lang="ar-IQ" dirty="0"/>
              <a:t> </a:t>
            </a:r>
            <a:r>
              <a:rPr lang="ar-IQ" dirty="0" err="1"/>
              <a:t>چەندین</a:t>
            </a:r>
            <a:r>
              <a:rPr lang="ar-IQ" dirty="0"/>
              <a:t> </a:t>
            </a:r>
            <a:r>
              <a:rPr lang="ar-IQ" dirty="0" err="1"/>
              <a:t>هۆکارەوەیە</a:t>
            </a:r>
            <a:r>
              <a:rPr lang="ar-IQ" dirty="0"/>
              <a:t>، </a:t>
            </a:r>
            <a:r>
              <a:rPr lang="ar-IQ" dirty="0" err="1"/>
              <a:t>گرنگترینیان</a:t>
            </a:r>
            <a:r>
              <a:rPr lang="ar-IQ" dirty="0"/>
              <a:t> </a:t>
            </a:r>
            <a:r>
              <a:rPr lang="ar-IQ" dirty="0" err="1"/>
              <a:t>بریتین</a:t>
            </a:r>
            <a:r>
              <a:rPr lang="ar-IQ" dirty="0"/>
              <a:t> </a:t>
            </a:r>
            <a:r>
              <a:rPr lang="ar-IQ" dirty="0" err="1"/>
              <a:t>لە</a:t>
            </a:r>
            <a:r>
              <a:rPr lang="ar-IQ" dirty="0"/>
              <a:t>:</a:t>
            </a:r>
          </a:p>
          <a:p>
            <a:pPr marL="0" indent="0">
              <a:buNone/>
            </a:pPr>
            <a:endParaRPr lang="ar-IQ" dirty="0"/>
          </a:p>
          <a:p>
            <a:pPr marL="0" indent="0">
              <a:buNone/>
            </a:pPr>
            <a:r>
              <a:rPr lang="ar-IQ" dirty="0"/>
              <a:t> • </a:t>
            </a:r>
            <a:r>
              <a:rPr lang="ar-IQ" u="sng" dirty="0" err="1">
                <a:solidFill>
                  <a:srgbClr val="FF0000"/>
                </a:solidFill>
              </a:rPr>
              <a:t>نمونەی</a:t>
            </a:r>
            <a:r>
              <a:rPr lang="ar-IQ" u="sng" dirty="0">
                <a:solidFill>
                  <a:srgbClr val="FF0000"/>
                </a:solidFill>
              </a:rPr>
              <a:t> </a:t>
            </a:r>
            <a:r>
              <a:rPr lang="ar-IQ" u="sng" dirty="0" err="1">
                <a:solidFill>
                  <a:srgbClr val="FF0000"/>
                </a:solidFill>
              </a:rPr>
              <a:t>خراپی</a:t>
            </a:r>
            <a:r>
              <a:rPr lang="ar-IQ" u="sng" dirty="0">
                <a:solidFill>
                  <a:srgbClr val="FF0000"/>
                </a:solidFill>
              </a:rPr>
              <a:t> </a:t>
            </a:r>
            <a:r>
              <a:rPr lang="ar-IQ" u="sng" dirty="0" err="1">
                <a:solidFill>
                  <a:srgbClr val="FF0000"/>
                </a:solidFill>
              </a:rPr>
              <a:t>ناوخۆیی</a:t>
            </a:r>
            <a:r>
              <a:rPr lang="ar-IQ" u="sng" dirty="0">
                <a:solidFill>
                  <a:srgbClr val="FF0000"/>
                </a:solidFill>
              </a:rPr>
              <a:t>: </a:t>
            </a:r>
            <a:r>
              <a:rPr lang="ar-IQ" dirty="0" err="1"/>
              <a:t>ئەو</a:t>
            </a:r>
            <a:r>
              <a:rPr lang="ar-IQ" dirty="0"/>
              <a:t> </a:t>
            </a:r>
            <a:r>
              <a:rPr lang="ar-IQ" dirty="0" err="1"/>
              <a:t>کوڕەی</a:t>
            </a:r>
            <a:r>
              <a:rPr lang="ar-IQ" dirty="0"/>
              <a:t> </a:t>
            </a:r>
            <a:r>
              <a:rPr lang="ar-IQ" dirty="0" err="1"/>
              <a:t>گوێی</a:t>
            </a:r>
            <a:r>
              <a:rPr lang="ar-IQ" dirty="0"/>
              <a:t> </a:t>
            </a:r>
            <a:r>
              <a:rPr lang="ar-IQ" dirty="0" err="1"/>
              <a:t>لە</a:t>
            </a:r>
            <a:r>
              <a:rPr lang="ar-IQ" dirty="0"/>
              <a:t> </a:t>
            </a:r>
            <a:r>
              <a:rPr lang="ar-IQ" dirty="0" err="1"/>
              <a:t>جنێودان</a:t>
            </a:r>
            <a:r>
              <a:rPr lang="ar-IQ" dirty="0"/>
              <a:t> و </a:t>
            </a:r>
            <a:r>
              <a:rPr lang="ar-IQ" dirty="0" err="1"/>
              <a:t>جنێودان</a:t>
            </a:r>
            <a:r>
              <a:rPr lang="ar-IQ" dirty="0"/>
              <a:t> </a:t>
            </a:r>
            <a:r>
              <a:rPr lang="ar-IQ" dirty="0" err="1"/>
              <a:t>بە</a:t>
            </a:r>
            <a:r>
              <a:rPr lang="ar-IQ" dirty="0"/>
              <a:t> </a:t>
            </a:r>
            <a:r>
              <a:rPr lang="ar-IQ" dirty="0" err="1"/>
              <a:t>زمانی</a:t>
            </a:r>
            <a:r>
              <a:rPr lang="ar-IQ" dirty="0"/>
              <a:t> </a:t>
            </a:r>
            <a:r>
              <a:rPr lang="ar-IQ" dirty="0" err="1"/>
              <a:t>باوک</a:t>
            </a:r>
            <a:r>
              <a:rPr lang="ar-IQ" dirty="0"/>
              <a:t> و </a:t>
            </a:r>
            <a:r>
              <a:rPr lang="ar-IQ" dirty="0" err="1"/>
              <a:t>دایکی</a:t>
            </a:r>
            <a:r>
              <a:rPr lang="ar-IQ" dirty="0"/>
              <a:t> </a:t>
            </a:r>
            <a:r>
              <a:rPr lang="ar-IQ" dirty="0" err="1"/>
              <a:t>دەبێت</a:t>
            </a:r>
            <a:r>
              <a:rPr lang="ar-IQ" dirty="0"/>
              <a:t>.</a:t>
            </a:r>
          </a:p>
          <a:p>
            <a:pPr marL="0" indent="0">
              <a:buNone/>
            </a:pPr>
            <a:r>
              <a:rPr lang="ar-IQ" dirty="0"/>
              <a:t> • </a:t>
            </a:r>
            <a:r>
              <a:rPr lang="ar-IQ" u="sng" dirty="0" err="1">
                <a:solidFill>
                  <a:srgbClr val="FF0000"/>
                </a:solidFill>
              </a:rPr>
              <a:t>تێکەڵەی</a:t>
            </a:r>
            <a:r>
              <a:rPr lang="ar-IQ" u="sng" dirty="0">
                <a:solidFill>
                  <a:srgbClr val="FF0000"/>
                </a:solidFill>
              </a:rPr>
              <a:t> </a:t>
            </a:r>
            <a:r>
              <a:rPr lang="ar-IQ" u="sng" dirty="0" err="1">
                <a:solidFill>
                  <a:srgbClr val="FF0000"/>
                </a:solidFill>
              </a:rPr>
              <a:t>دەرەکی</a:t>
            </a:r>
            <a:r>
              <a:rPr lang="ar-IQ" u="sng" dirty="0">
                <a:solidFill>
                  <a:srgbClr val="FF0000"/>
                </a:solidFill>
              </a:rPr>
              <a:t> </a:t>
            </a:r>
            <a:r>
              <a:rPr lang="ar-IQ" u="sng" dirty="0" err="1">
                <a:solidFill>
                  <a:srgbClr val="FF0000"/>
                </a:solidFill>
              </a:rPr>
              <a:t>گەندەڵ</a:t>
            </a:r>
            <a:r>
              <a:rPr lang="ar-IQ" u="sng" dirty="0">
                <a:solidFill>
                  <a:srgbClr val="FF0000"/>
                </a:solidFill>
              </a:rPr>
              <a:t>: </a:t>
            </a:r>
            <a:r>
              <a:rPr lang="ar-IQ" dirty="0" err="1"/>
              <a:t>بە</a:t>
            </a:r>
            <a:r>
              <a:rPr lang="ar-IQ" dirty="0"/>
              <a:t> </a:t>
            </a:r>
            <a:r>
              <a:rPr lang="ar-IQ" dirty="0" err="1"/>
              <a:t>وێنەی</a:t>
            </a:r>
            <a:r>
              <a:rPr lang="ar-IQ" dirty="0"/>
              <a:t> </a:t>
            </a:r>
            <a:r>
              <a:rPr lang="ar-IQ" dirty="0" err="1"/>
              <a:t>هاوڕێ</a:t>
            </a:r>
            <a:r>
              <a:rPr lang="ar-IQ" dirty="0"/>
              <a:t> </a:t>
            </a:r>
            <a:r>
              <a:rPr lang="ar-IQ" dirty="0" err="1"/>
              <a:t>خراپەکان</a:t>
            </a:r>
            <a:r>
              <a:rPr lang="ar-IQ" dirty="0"/>
              <a:t> </a:t>
            </a:r>
            <a:r>
              <a:rPr lang="ar-IQ" dirty="0" err="1"/>
              <a:t>نوێنەرایەتی</a:t>
            </a:r>
            <a:r>
              <a:rPr lang="ar-IQ" dirty="0"/>
              <a:t> </a:t>
            </a:r>
            <a:r>
              <a:rPr lang="ar-IQ" dirty="0" err="1"/>
              <a:t>دەکرێت</a:t>
            </a:r>
            <a:r>
              <a:rPr lang="ar-IQ" dirty="0"/>
              <a:t>.</a:t>
            </a:r>
          </a:p>
          <a:p>
            <a:pPr marL="0" indent="0">
              <a:buNone/>
            </a:pPr>
            <a:endParaRPr lang="ar-IQ" dirty="0"/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CDCDD395-8EC3-F443-C8F7-82A11DE33A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9366" y="230188"/>
            <a:ext cx="3579541" cy="132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25734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E05BB17-6450-0F66-47FB-93073EBD3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IQ" u="sng" dirty="0" err="1">
                <a:solidFill>
                  <a:srgbClr val="FF0000"/>
                </a:solidFill>
              </a:rPr>
              <a:t>چارەسەری</a:t>
            </a:r>
            <a:r>
              <a:rPr lang="ar-IQ" u="sng" dirty="0">
                <a:solidFill>
                  <a:srgbClr val="FF0000"/>
                </a:solidFill>
              </a:rPr>
              <a:t> </a:t>
            </a:r>
            <a:r>
              <a:rPr lang="ar-IQ" u="sng" dirty="0" err="1">
                <a:solidFill>
                  <a:srgbClr val="FF0000"/>
                </a:solidFill>
              </a:rPr>
              <a:t>کێشەکە</a:t>
            </a:r>
            <a:r>
              <a:rPr lang="ar-IQ" u="sng" dirty="0">
                <a:solidFill>
                  <a:srgbClr val="FF0000"/>
                </a:solidFill>
              </a:rPr>
              <a:t>:- -37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382A501B-2977-FF5D-84FD-4ABC869CD2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33201"/>
            <a:ext cx="10515600" cy="4351338"/>
          </a:xfrm>
        </p:spPr>
        <p:txBody>
          <a:bodyPr>
            <a:normAutofit fontScale="85000" lnSpcReduction="10000"/>
          </a:bodyPr>
          <a:lstStyle/>
          <a:p>
            <a:pPr marL="0" indent="0" algn="just">
              <a:buNone/>
            </a:pPr>
            <a:r>
              <a:rPr lang="ar-IQ" dirty="0" err="1"/>
              <a:t>چارەسەری</a:t>
            </a:r>
            <a:r>
              <a:rPr lang="ar-IQ" dirty="0"/>
              <a:t> </a:t>
            </a:r>
            <a:r>
              <a:rPr lang="ar-IQ" dirty="0" err="1"/>
              <a:t>کێشەکە</a:t>
            </a:r>
            <a:r>
              <a:rPr lang="ar-IQ" dirty="0"/>
              <a:t>:- -37</a:t>
            </a:r>
          </a:p>
          <a:p>
            <a:pPr marL="0" indent="0" algn="just">
              <a:buNone/>
            </a:pPr>
            <a:r>
              <a:rPr lang="ar-IQ" dirty="0"/>
              <a:t> • </a:t>
            </a:r>
            <a:r>
              <a:rPr lang="ar-IQ" u="sng" dirty="0" err="1">
                <a:solidFill>
                  <a:srgbClr val="FF0000"/>
                </a:solidFill>
              </a:rPr>
              <a:t>وردبینی</a:t>
            </a:r>
            <a:r>
              <a:rPr lang="ar-IQ" u="sng" dirty="0">
                <a:solidFill>
                  <a:srgbClr val="FF0000"/>
                </a:solidFill>
              </a:rPr>
              <a:t> </a:t>
            </a:r>
            <a:r>
              <a:rPr lang="ar-IQ" u="sng" dirty="0" err="1">
                <a:solidFill>
                  <a:srgbClr val="FF0000"/>
                </a:solidFill>
              </a:rPr>
              <a:t>لە</a:t>
            </a:r>
            <a:r>
              <a:rPr lang="ar-IQ" u="sng" dirty="0">
                <a:solidFill>
                  <a:srgbClr val="FF0000"/>
                </a:solidFill>
              </a:rPr>
              <a:t> </a:t>
            </a:r>
            <a:r>
              <a:rPr lang="ar-IQ" u="sng" dirty="0" err="1">
                <a:solidFill>
                  <a:srgbClr val="FF0000"/>
                </a:solidFill>
              </a:rPr>
              <a:t>هەڵبژاردنی</a:t>
            </a:r>
            <a:r>
              <a:rPr lang="ar-IQ" u="sng" dirty="0">
                <a:solidFill>
                  <a:srgbClr val="FF0000"/>
                </a:solidFill>
              </a:rPr>
              <a:t> </a:t>
            </a:r>
            <a:r>
              <a:rPr lang="ar-IQ" u="sng" dirty="0" err="1">
                <a:solidFill>
                  <a:srgbClr val="FF0000"/>
                </a:solidFill>
              </a:rPr>
              <a:t>نمونە</a:t>
            </a:r>
            <a:r>
              <a:rPr lang="ar-IQ" u="sng" dirty="0">
                <a:solidFill>
                  <a:srgbClr val="FF0000"/>
                </a:solidFill>
              </a:rPr>
              <a:t>: </a:t>
            </a:r>
            <a:r>
              <a:rPr lang="ar-IQ" dirty="0" err="1"/>
              <a:t>پێویستە</a:t>
            </a:r>
            <a:r>
              <a:rPr lang="ar-IQ" dirty="0"/>
              <a:t> </a:t>
            </a:r>
            <a:r>
              <a:rPr lang="ar-IQ" dirty="0" err="1"/>
              <a:t>پەروەردەکار</a:t>
            </a:r>
            <a:r>
              <a:rPr lang="ar-IQ" dirty="0"/>
              <a:t> </a:t>
            </a:r>
            <a:r>
              <a:rPr lang="ar-IQ" dirty="0" err="1"/>
              <a:t>خۆی</a:t>
            </a:r>
            <a:r>
              <a:rPr lang="ar-IQ" dirty="0"/>
              <a:t> </a:t>
            </a:r>
            <a:r>
              <a:rPr lang="ar-IQ" dirty="0" err="1"/>
              <a:t>نمونەیەکی</a:t>
            </a:r>
            <a:r>
              <a:rPr lang="ar-IQ" dirty="0"/>
              <a:t> باش </a:t>
            </a:r>
            <a:r>
              <a:rPr lang="ar-IQ" dirty="0" err="1"/>
              <a:t>بێت</a:t>
            </a:r>
            <a:r>
              <a:rPr lang="ar-IQ" dirty="0"/>
              <a:t> </a:t>
            </a:r>
            <a:r>
              <a:rPr lang="ar-IQ" dirty="0" err="1"/>
              <a:t>بۆ</a:t>
            </a:r>
            <a:r>
              <a:rPr lang="ar-IQ" dirty="0"/>
              <a:t> </a:t>
            </a:r>
          </a:p>
          <a:p>
            <a:pPr marL="0" indent="0" algn="just">
              <a:buNone/>
            </a:pPr>
            <a:endParaRPr lang="ar-IQ" dirty="0"/>
          </a:p>
          <a:p>
            <a:pPr marL="0" indent="0" algn="just">
              <a:buNone/>
            </a:pPr>
            <a:r>
              <a:rPr lang="ar-IQ" dirty="0" err="1"/>
              <a:t>منداڵەکەی</a:t>
            </a:r>
            <a:r>
              <a:rPr lang="ar-IQ" dirty="0"/>
              <a:t> </a:t>
            </a:r>
            <a:r>
              <a:rPr lang="ar-IQ" dirty="0" err="1"/>
              <a:t>لە</a:t>
            </a:r>
            <a:r>
              <a:rPr lang="ar-IQ" dirty="0"/>
              <a:t> </a:t>
            </a:r>
            <a:r>
              <a:rPr lang="ar-IQ" dirty="0" err="1"/>
              <a:t>قسەکردندا</a:t>
            </a:r>
            <a:r>
              <a:rPr lang="ar-IQ" dirty="0"/>
              <a:t>، و </a:t>
            </a:r>
            <a:r>
              <a:rPr lang="ar-IQ" dirty="0" err="1"/>
              <a:t>چۆنیەتی</a:t>
            </a:r>
            <a:r>
              <a:rPr lang="ar-IQ" dirty="0"/>
              <a:t> </a:t>
            </a:r>
            <a:r>
              <a:rPr lang="ar-IQ" dirty="0" err="1"/>
              <a:t>قسەکردن</a:t>
            </a:r>
            <a:r>
              <a:rPr lang="ar-IQ" dirty="0"/>
              <a:t> </a:t>
            </a:r>
            <a:r>
              <a:rPr lang="ar-IQ" dirty="0" err="1"/>
              <a:t>لەگەڵ</a:t>
            </a:r>
            <a:r>
              <a:rPr lang="ar-IQ" dirty="0"/>
              <a:t> </a:t>
            </a:r>
            <a:r>
              <a:rPr lang="ar-IQ" dirty="0" err="1"/>
              <a:t>خەڵک</a:t>
            </a:r>
            <a:r>
              <a:rPr lang="ar-IQ" dirty="0"/>
              <a:t> </a:t>
            </a:r>
            <a:r>
              <a:rPr lang="ar-IQ" dirty="0" err="1"/>
              <a:t>بە</a:t>
            </a:r>
            <a:r>
              <a:rPr lang="ar-IQ" dirty="0"/>
              <a:t> </a:t>
            </a:r>
            <a:r>
              <a:rPr lang="ar-IQ" dirty="0" err="1"/>
              <a:t>هەڵبژاردنی</a:t>
            </a:r>
            <a:r>
              <a:rPr lang="ar-IQ" dirty="0"/>
              <a:t> </a:t>
            </a:r>
            <a:r>
              <a:rPr lang="ar-IQ" dirty="0" err="1"/>
              <a:t>وشە</a:t>
            </a:r>
            <a:r>
              <a:rPr lang="ar-IQ" dirty="0"/>
              <a:t> و </a:t>
            </a:r>
            <a:r>
              <a:rPr lang="ar-IQ" dirty="0" err="1"/>
              <a:t>دەستەواژەی</a:t>
            </a:r>
            <a:r>
              <a:rPr lang="ar-IQ" dirty="0"/>
              <a:t> جوان..</a:t>
            </a:r>
          </a:p>
          <a:p>
            <a:pPr marL="0" indent="0" algn="just">
              <a:buNone/>
            </a:pPr>
            <a:endParaRPr lang="ar-IQ" dirty="0"/>
          </a:p>
          <a:p>
            <a:pPr marL="0" indent="0" algn="just">
              <a:buNone/>
            </a:pPr>
            <a:r>
              <a:rPr lang="ar-IQ" dirty="0"/>
              <a:t> • </a:t>
            </a:r>
            <a:r>
              <a:rPr lang="ar-IQ" dirty="0" err="1"/>
              <a:t>پەروەردەکار</a:t>
            </a:r>
            <a:r>
              <a:rPr lang="ar-IQ" dirty="0"/>
              <a:t> </a:t>
            </a:r>
            <a:r>
              <a:rPr lang="ar-IQ" dirty="0" err="1"/>
              <a:t>دەبێت</a:t>
            </a:r>
            <a:r>
              <a:rPr lang="ar-IQ" dirty="0"/>
              <a:t> </a:t>
            </a:r>
            <a:r>
              <a:rPr lang="ar-IQ" dirty="0" err="1"/>
              <a:t>ژینگەی</a:t>
            </a:r>
            <a:r>
              <a:rPr lang="ar-IQ" dirty="0"/>
              <a:t> </a:t>
            </a:r>
            <a:r>
              <a:rPr lang="ar-IQ" dirty="0" err="1"/>
              <a:t>ناوەوەی</a:t>
            </a:r>
            <a:r>
              <a:rPr lang="ar-IQ" dirty="0"/>
              <a:t> </a:t>
            </a:r>
            <a:r>
              <a:rPr lang="ar-IQ" dirty="0" err="1"/>
              <a:t>خۆی</a:t>
            </a:r>
            <a:r>
              <a:rPr lang="ar-IQ" dirty="0"/>
              <a:t> </a:t>
            </a:r>
            <a:r>
              <a:rPr lang="ar-IQ" dirty="0" err="1"/>
              <a:t>لە</a:t>
            </a:r>
            <a:r>
              <a:rPr lang="ar-IQ" dirty="0"/>
              <a:t> </a:t>
            </a:r>
            <a:r>
              <a:rPr lang="ar-IQ" dirty="0" err="1"/>
              <a:t>هۆکارە</a:t>
            </a:r>
            <a:r>
              <a:rPr lang="ar-IQ" dirty="0"/>
              <a:t> </a:t>
            </a:r>
            <a:r>
              <a:rPr lang="ar-IQ" dirty="0" err="1"/>
              <a:t>گەندەڵکەرەکان</a:t>
            </a:r>
            <a:r>
              <a:rPr lang="ar-IQ" dirty="0"/>
              <a:t> (</a:t>
            </a:r>
            <a:r>
              <a:rPr lang="ar-IQ" dirty="0" err="1"/>
              <a:t>تەلەفزیۆن</a:t>
            </a:r>
            <a:r>
              <a:rPr lang="ar-IQ" dirty="0"/>
              <a:t> و </a:t>
            </a:r>
          </a:p>
          <a:p>
            <a:pPr marL="0" indent="0" algn="just">
              <a:buNone/>
            </a:pPr>
            <a:endParaRPr lang="ar-IQ" dirty="0"/>
          </a:p>
          <a:p>
            <a:pPr marL="0" indent="0" algn="just">
              <a:buNone/>
            </a:pPr>
            <a:r>
              <a:rPr lang="ar-IQ" dirty="0" err="1"/>
              <a:t>گۆرانی</a:t>
            </a:r>
            <a:r>
              <a:rPr lang="ar-IQ" dirty="0"/>
              <a:t> و </a:t>
            </a:r>
            <a:r>
              <a:rPr lang="ar-IQ" dirty="0" err="1"/>
              <a:t>مۆسیقا</a:t>
            </a:r>
            <a:r>
              <a:rPr lang="ar-IQ" dirty="0"/>
              <a:t>) </a:t>
            </a:r>
            <a:r>
              <a:rPr lang="ar-IQ" dirty="0" err="1"/>
              <a:t>پاک</a:t>
            </a:r>
            <a:r>
              <a:rPr lang="ar-IQ" dirty="0"/>
              <a:t> </a:t>
            </a:r>
            <a:r>
              <a:rPr lang="ar-IQ" dirty="0" err="1"/>
              <a:t>بکاتەوە</a:t>
            </a:r>
            <a:r>
              <a:rPr lang="ar-IQ" dirty="0"/>
              <a:t>، </a:t>
            </a:r>
            <a:r>
              <a:rPr lang="ar-IQ" dirty="0" err="1"/>
              <a:t>هەروەها</a:t>
            </a:r>
            <a:r>
              <a:rPr lang="ar-IQ" dirty="0"/>
              <a:t> </a:t>
            </a:r>
            <a:r>
              <a:rPr lang="ar-IQ" dirty="0" err="1"/>
              <a:t>ژینگەی</a:t>
            </a:r>
            <a:r>
              <a:rPr lang="ar-IQ" dirty="0"/>
              <a:t> </a:t>
            </a:r>
            <a:r>
              <a:rPr lang="ar-IQ" dirty="0" err="1"/>
              <a:t>دەرەوەی</a:t>
            </a:r>
            <a:r>
              <a:rPr lang="ar-IQ" dirty="0"/>
              <a:t> </a:t>
            </a:r>
            <a:r>
              <a:rPr lang="ar-IQ" dirty="0" err="1"/>
              <a:t>خۆی</a:t>
            </a:r>
            <a:r>
              <a:rPr lang="ar-IQ" dirty="0"/>
              <a:t> </a:t>
            </a:r>
            <a:r>
              <a:rPr lang="ar-IQ" dirty="0" err="1"/>
              <a:t>لە</a:t>
            </a:r>
            <a:r>
              <a:rPr lang="ar-IQ" dirty="0"/>
              <a:t> </a:t>
            </a:r>
            <a:r>
              <a:rPr lang="ar-IQ" dirty="0" err="1"/>
              <a:t>هاوڕێ</a:t>
            </a:r>
            <a:r>
              <a:rPr lang="ar-IQ" dirty="0"/>
              <a:t> </a:t>
            </a:r>
            <a:r>
              <a:rPr lang="ar-IQ" dirty="0" err="1"/>
              <a:t>خراپەکان</a:t>
            </a:r>
            <a:r>
              <a:rPr lang="ar-IQ" dirty="0"/>
              <a:t> </a:t>
            </a:r>
            <a:r>
              <a:rPr lang="ar-IQ" dirty="0" err="1"/>
              <a:t>پاک</a:t>
            </a:r>
            <a:r>
              <a:rPr lang="ar-IQ" dirty="0"/>
              <a:t> </a:t>
            </a:r>
            <a:r>
              <a:rPr lang="ar-IQ" dirty="0" err="1"/>
              <a:t>بکاتەوە</a:t>
            </a:r>
            <a:r>
              <a:rPr lang="ar-IQ" dirty="0"/>
              <a:t>.</a:t>
            </a:r>
          </a:p>
          <a:p>
            <a:pPr marL="0" indent="0" algn="just">
              <a:buNone/>
            </a:pPr>
            <a:endParaRPr lang="ar-IQ" dirty="0"/>
          </a:p>
          <a:p>
            <a:pPr marL="0" indent="0" algn="just">
              <a:buNone/>
            </a:pPr>
            <a:r>
              <a:rPr lang="ar-IQ" dirty="0"/>
              <a:t> </a:t>
            </a: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CE513BD1-1B00-5D3F-2FC9-439A54CC56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224" y="122663"/>
            <a:ext cx="5843239" cy="1906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46435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</TotalTime>
  <Words>640</Words>
  <Application>Microsoft Office PowerPoint</Application>
  <PresentationFormat>شاشة عريضة</PresentationFormat>
  <Paragraphs>79</Paragraphs>
  <Slides>11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3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نسق Office</vt:lpstr>
      <vt:lpstr> المحاضرة السابعة وانەی حەوتەم</vt:lpstr>
      <vt:lpstr>یەکەم- بەڵای درۆکردن: </vt:lpstr>
      <vt:lpstr>عرض تقديمي في PowerPoint</vt:lpstr>
      <vt:lpstr> سەبارەت بە شێوازی چارەسەرکردن: --36</vt:lpstr>
      <vt:lpstr>هەنگاوی دووەم: </vt:lpstr>
      <vt:lpstr>عرض تقديمي في PowerPoint</vt:lpstr>
      <vt:lpstr>عرض تقديمي في PowerPoint</vt:lpstr>
      <vt:lpstr>جنه ودان</vt:lpstr>
      <vt:lpstr>چارەسەری کێشەکە:- -37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zhianshaker@outlook.com</dc:creator>
  <cp:lastModifiedBy>zhianshaker@outlook.com</cp:lastModifiedBy>
  <cp:revision>46</cp:revision>
  <dcterms:created xsi:type="dcterms:W3CDTF">2023-09-16T15:57:09Z</dcterms:created>
  <dcterms:modified xsi:type="dcterms:W3CDTF">2023-10-31T16:35:45Z</dcterms:modified>
</cp:coreProperties>
</file>