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5D8B9A-2E33-D8F0-B2C9-AF92C7327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CC82239-42F7-91FF-38F0-DDAC0466E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8B33A4-2290-F3CD-D3AD-3EC475A6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C229-7B8A-4AF7-B6FA-9BE7D80C1DB8}" type="datetimeFigureOut">
              <a:rPr lang="ar-IQ" smtClean="0"/>
              <a:t>02/03/1445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3BE6AB4-EC97-3CC1-9BCC-E8134F12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8492265-7C81-5739-D9AB-BA198DEB1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E5C-DB81-465A-9B5A-8FAA8C5DDA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02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9959AC-9ECF-8912-029F-D25AD31B7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2C38757-465C-F103-2CE6-A0BF1287D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9EC31D-3A7D-962E-03C7-3F4928664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C229-7B8A-4AF7-B6FA-9BE7D80C1DB8}" type="datetimeFigureOut">
              <a:rPr lang="ar-IQ" smtClean="0"/>
              <a:t>02/03/1445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AD0EF3-B138-2E61-953A-5AA20C2B8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C93F410-4205-7129-C44F-38E16774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E5C-DB81-465A-9B5A-8FAA8C5DDA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074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38664F5-4B9A-28CC-D465-91635DB00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7F8379A-BF28-2F7C-CFA2-18B531D44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AA61567-3A28-FA3B-A3DF-5C9FE07A7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C229-7B8A-4AF7-B6FA-9BE7D80C1DB8}" type="datetimeFigureOut">
              <a:rPr lang="ar-IQ" smtClean="0"/>
              <a:t>02/03/1445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8FB11BE-138E-2AC4-E571-0935FFA3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61857D-AFA6-BB21-73C4-5B614BEC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E5C-DB81-465A-9B5A-8FAA8C5DDA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698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6F36F6-E016-3D64-CD85-822FD3CD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90FA8B4-011B-1EEC-A6EE-316F4C6EA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4BD6BD-17A7-1FA6-61EF-5153E41E7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C229-7B8A-4AF7-B6FA-9BE7D80C1DB8}" type="datetimeFigureOut">
              <a:rPr lang="ar-IQ" smtClean="0"/>
              <a:t>02/03/1445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45732A5-F00D-1CF4-EA1A-08A67E96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9CC2A7-DF62-C002-DC39-A2069DEFB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E5C-DB81-465A-9B5A-8FAA8C5DDA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569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18BDDF-6D67-F9DE-FC57-7E41D7A31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81963A4-AC74-7EE8-1E01-90022CB2F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2A92D5-41B0-713F-03CB-6A34B3866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C229-7B8A-4AF7-B6FA-9BE7D80C1DB8}" type="datetimeFigureOut">
              <a:rPr lang="ar-IQ" smtClean="0"/>
              <a:t>02/03/1445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22A190-0321-6771-3714-6320E00AF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B91F3D2-8B54-0EEC-F523-F5BB7F0A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E5C-DB81-465A-9B5A-8FAA8C5DDA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454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46F114-A7DC-BC23-6CBD-A11DCE4E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3615D64-1237-7239-0600-0F79CEFF5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F882526-054E-4C7D-40C5-77164D2D7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009F01-54FA-BD9A-520C-061A647C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C229-7B8A-4AF7-B6FA-9BE7D80C1DB8}" type="datetimeFigureOut">
              <a:rPr lang="ar-IQ" smtClean="0"/>
              <a:t>02/03/1445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F62A35D-9C17-1C29-9884-7EA292E7A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D494053-DA94-3BFC-C703-6D88D410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E5C-DB81-465A-9B5A-8FAA8C5DDA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448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565680-32A2-A52E-A7FC-8957B891D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059A1BA-89DB-873E-C529-EB92FD0B8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5536854-4943-46B8-B0CC-FA614F566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59E9FC5-65F8-96BF-2686-1F881034F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F55FD6A-4D9B-08F7-0CA9-D6EBD3EFD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2E4AAA5-F35B-6962-2C2F-5E726E8A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C229-7B8A-4AF7-B6FA-9BE7D80C1DB8}" type="datetimeFigureOut">
              <a:rPr lang="ar-IQ" smtClean="0"/>
              <a:t>02/03/1445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99C0834-BEBC-73D8-2E59-8B924FA54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2A4C4BD-A1A2-98B7-AF40-D2D85AEC8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E5C-DB81-465A-9B5A-8FAA8C5DDA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712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640A9A-4FAF-39D2-9539-8C36C0B51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30784AE-AB86-76C6-B2D6-326212F9A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C229-7B8A-4AF7-B6FA-9BE7D80C1DB8}" type="datetimeFigureOut">
              <a:rPr lang="ar-IQ" smtClean="0"/>
              <a:t>02/03/1445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63A9075-0A30-02F2-8770-F2EE763DF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FB1E6D3-D510-EC04-1F16-E66475B8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E5C-DB81-465A-9B5A-8FAA8C5DDA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851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FA81717-AC1D-013C-45E3-B81AD114F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C229-7B8A-4AF7-B6FA-9BE7D80C1DB8}" type="datetimeFigureOut">
              <a:rPr lang="ar-IQ" smtClean="0"/>
              <a:t>02/03/1445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2550897-A789-CE64-50CD-C7E33A638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DD3FC04-A79B-5CF9-6266-A358C4333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E5C-DB81-465A-9B5A-8FAA8C5DDA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685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47DC8B-CB34-C120-54B8-4B2EE2FC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A0D1F03-A746-6227-FE86-1E8A5E98A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FF46B2F-934C-2979-6925-7FD05F680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B7BE60E-64B5-57FA-A82F-3FF252BB6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C229-7B8A-4AF7-B6FA-9BE7D80C1DB8}" type="datetimeFigureOut">
              <a:rPr lang="ar-IQ" smtClean="0"/>
              <a:t>02/03/1445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3C735D2-6223-43B8-5981-240EED6B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F54496C-DDE7-3DFC-A12D-7CF07128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E5C-DB81-465A-9B5A-8FAA8C5DDA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566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1BB136-1BFB-8FD2-EE68-F940CF93F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76A6EFE-C8E2-B344-0B00-63D70341C8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C23C709-DE47-F101-E17B-546FBB7A6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327D895-F449-B912-B4CC-729A017D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C229-7B8A-4AF7-B6FA-9BE7D80C1DB8}" type="datetimeFigureOut">
              <a:rPr lang="ar-IQ" smtClean="0"/>
              <a:t>02/03/1445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959FA26-7EEE-5199-7488-EA0926CEE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5DAE717-D65A-4C27-F398-B64E0A4C5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DE5C-DB81-465A-9B5A-8FAA8C5DDA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326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A6BD5A5-7A28-7738-59D8-D052AC2F6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645368C-4C0C-D6B5-EBA3-67B55B21A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B9E51C3-7FFE-F4EA-B9DE-96C7E35EB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0C229-7B8A-4AF7-B6FA-9BE7D80C1DB8}" type="datetimeFigureOut">
              <a:rPr lang="ar-IQ" smtClean="0"/>
              <a:t>02/03/1445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8C9512-09B8-B5D2-4323-44A32AF75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DCFF45C-3EDA-29C0-65BD-512A46D33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DDE5C-DB81-465A-9B5A-8FAA8C5DDA7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390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727B6B-51CD-A887-18F7-2CE9C4A7C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94266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37F0100-9CC6-8315-B5D5-AE3D0561E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08069"/>
            <a:ext cx="9144000" cy="2749731"/>
          </a:xfrm>
        </p:spPr>
        <p:txBody>
          <a:bodyPr>
            <a:normAutofit/>
          </a:bodyPr>
          <a:lstStyle/>
          <a:p>
            <a:r>
              <a:rPr lang="ar-IQ" sz="4000" b="1" u="sng" dirty="0">
                <a:solidFill>
                  <a:srgbClr val="FF0000"/>
                </a:solidFill>
              </a:rPr>
              <a:t>المحاضرة الثامنة</a:t>
            </a:r>
          </a:p>
        </p:txBody>
      </p:sp>
    </p:spTree>
    <p:extLst>
      <p:ext uri="{BB962C8B-B14F-4D97-AF65-F5344CB8AC3E}">
        <p14:creationId xmlns:p14="http://schemas.microsoft.com/office/powerpoint/2010/main" val="6666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B6D2B4-85B8-C80E-D72D-4032AF7F8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یەکەم</a:t>
            </a:r>
            <a:r>
              <a:rPr lang="ar-IQ" u="sng" dirty="0">
                <a:solidFill>
                  <a:srgbClr val="FF0000"/>
                </a:solidFill>
              </a:rPr>
              <a:t>: </a:t>
            </a:r>
            <a:r>
              <a:rPr lang="ar-IQ" u="sng" dirty="0" err="1">
                <a:solidFill>
                  <a:srgbClr val="FF0000"/>
                </a:solidFill>
              </a:rPr>
              <a:t>دەبێت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بزانین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منداڵ</a:t>
            </a:r>
            <a:r>
              <a:rPr lang="ar-IQ" u="sng" dirty="0">
                <a:solidFill>
                  <a:srgbClr val="FF0000"/>
                </a:solidFill>
              </a:rPr>
              <a:t> تا </a:t>
            </a:r>
            <a:r>
              <a:rPr lang="ar-IQ" u="sng" dirty="0" err="1">
                <a:solidFill>
                  <a:srgbClr val="FF0000"/>
                </a:solidFill>
              </a:rPr>
              <a:t>دوای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دە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دە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هەست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بە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قورسایی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هەڵەکەی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ناکات</a:t>
            </a:r>
            <a:r>
              <a:rPr lang="ar-IQ" u="sng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F525FBA-8DDC-DBD6-F64C-F6BB7EE25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err="1"/>
              <a:t>یەکەم</a:t>
            </a:r>
            <a:r>
              <a:rPr lang="ar-IQ" dirty="0"/>
              <a:t>: </a:t>
            </a:r>
            <a:r>
              <a:rPr lang="ar-IQ" dirty="0" err="1"/>
              <a:t>دەبێت</a:t>
            </a:r>
            <a:r>
              <a:rPr lang="ar-IQ" dirty="0"/>
              <a:t> </a:t>
            </a:r>
            <a:r>
              <a:rPr lang="ar-IQ" dirty="0" err="1"/>
              <a:t>بزانین</a:t>
            </a:r>
            <a:r>
              <a:rPr lang="ar-IQ" dirty="0"/>
              <a:t> </a:t>
            </a:r>
            <a:r>
              <a:rPr lang="ar-IQ" dirty="0" err="1"/>
              <a:t>منداڵ</a:t>
            </a:r>
            <a:r>
              <a:rPr lang="ar-IQ" dirty="0"/>
              <a:t> تا </a:t>
            </a:r>
            <a:r>
              <a:rPr lang="ar-IQ" dirty="0" err="1"/>
              <a:t>دوای</a:t>
            </a:r>
            <a:r>
              <a:rPr lang="ar-IQ" dirty="0"/>
              <a:t> </a:t>
            </a:r>
            <a:r>
              <a:rPr lang="ar-IQ" dirty="0" err="1"/>
              <a:t>دە</a:t>
            </a:r>
            <a:r>
              <a:rPr lang="ar-IQ" dirty="0"/>
              <a:t> </a:t>
            </a:r>
            <a:r>
              <a:rPr lang="ar-IQ" dirty="0" err="1"/>
              <a:t>دە</a:t>
            </a:r>
            <a:r>
              <a:rPr lang="ar-IQ" dirty="0"/>
              <a:t> </a:t>
            </a:r>
            <a:r>
              <a:rPr lang="ar-IQ" dirty="0" err="1"/>
              <a:t>هەست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قورسایی</a:t>
            </a:r>
            <a:r>
              <a:rPr lang="ar-IQ" dirty="0"/>
              <a:t> </a:t>
            </a:r>
            <a:r>
              <a:rPr lang="ar-IQ" dirty="0" err="1"/>
              <a:t>هەڵەکەی</a:t>
            </a:r>
            <a:r>
              <a:rPr lang="ar-IQ" dirty="0"/>
              <a:t> </a:t>
            </a:r>
            <a:r>
              <a:rPr lang="ar-IQ" dirty="0" err="1"/>
              <a:t>ناکات</a:t>
            </a: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err="1"/>
              <a:t>بەڵام</a:t>
            </a:r>
            <a:r>
              <a:rPr lang="ar-IQ" dirty="0"/>
              <a:t> </a:t>
            </a:r>
            <a:r>
              <a:rPr lang="ar-IQ" dirty="0" err="1"/>
              <a:t>ڕەنگە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چەند</a:t>
            </a:r>
            <a:r>
              <a:rPr lang="ar-IQ" dirty="0"/>
              <a:t> </a:t>
            </a:r>
            <a:r>
              <a:rPr lang="ar-IQ" dirty="0" err="1"/>
              <a:t>هۆکارێک</a:t>
            </a:r>
            <a:r>
              <a:rPr lang="ar-IQ" dirty="0"/>
              <a:t> </a:t>
            </a:r>
            <a:r>
              <a:rPr lang="ar-IQ" dirty="0" err="1"/>
              <a:t>بدزرێت</a:t>
            </a:r>
            <a:r>
              <a:rPr lang="ar-IQ" dirty="0"/>
              <a:t>، </a:t>
            </a:r>
            <a:r>
              <a:rPr lang="ar-IQ" dirty="0" err="1"/>
              <a:t>لەوانە</a:t>
            </a:r>
            <a:r>
              <a:rPr lang="ar-IQ" dirty="0"/>
              <a:t>:</a:t>
            </a:r>
          </a:p>
          <a:p>
            <a:pPr marL="0" indent="0">
              <a:buNone/>
            </a:pPr>
            <a:r>
              <a:rPr lang="ar-IQ" dirty="0"/>
              <a:t> 1- </a:t>
            </a:r>
            <a:r>
              <a:rPr lang="ar-IQ" dirty="0" err="1"/>
              <a:t>ڕەنگە</a:t>
            </a:r>
            <a:r>
              <a:rPr lang="ar-IQ" dirty="0"/>
              <a:t> </a:t>
            </a:r>
            <a:r>
              <a:rPr lang="ar-IQ" dirty="0" err="1"/>
              <a:t>دزی</a:t>
            </a:r>
            <a:r>
              <a:rPr lang="ar-IQ" dirty="0"/>
              <a:t> </a:t>
            </a:r>
            <a:r>
              <a:rPr lang="ar-IQ" dirty="0" err="1"/>
              <a:t>بکات</a:t>
            </a:r>
            <a:r>
              <a:rPr lang="ar-IQ" dirty="0"/>
              <a:t> </a:t>
            </a:r>
            <a:r>
              <a:rPr lang="ar-IQ" dirty="0" err="1"/>
              <a:t>بەهۆی</a:t>
            </a:r>
            <a:r>
              <a:rPr lang="ar-IQ" dirty="0"/>
              <a:t> </a:t>
            </a:r>
            <a:r>
              <a:rPr lang="ar-IQ" dirty="0" err="1"/>
              <a:t>هەژاری</a:t>
            </a:r>
            <a:r>
              <a:rPr lang="ar-IQ" dirty="0"/>
              <a:t> و </a:t>
            </a:r>
            <a:r>
              <a:rPr lang="ar-IQ" dirty="0" err="1"/>
              <a:t>نەتوانینی</a:t>
            </a:r>
            <a:r>
              <a:rPr lang="ar-IQ" dirty="0"/>
              <a:t> </a:t>
            </a:r>
            <a:r>
              <a:rPr lang="ar-IQ" dirty="0" err="1"/>
              <a:t>تێرکردنی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پارەکەیەوە</a:t>
            </a:r>
            <a:r>
              <a:rPr lang="ar-IQ" dirty="0"/>
              <a:t>، </a:t>
            </a:r>
            <a:r>
              <a:rPr lang="ar-IQ" dirty="0" err="1"/>
              <a:t>وەک</a:t>
            </a:r>
            <a:r>
              <a:rPr lang="ar-IQ" dirty="0"/>
              <a:t> </a:t>
            </a:r>
            <a:r>
              <a:rPr lang="ar-IQ" dirty="0" err="1"/>
              <a:t>دزینی</a:t>
            </a:r>
            <a:r>
              <a:rPr lang="ar-IQ" dirty="0"/>
              <a:t> </a:t>
            </a:r>
            <a:r>
              <a:rPr lang="ar-IQ" dirty="0" err="1"/>
              <a:t>شیرینی</a:t>
            </a:r>
            <a:r>
              <a:rPr lang="ar-IQ" dirty="0"/>
              <a:t>،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دزینی</a:t>
            </a:r>
            <a:r>
              <a:rPr lang="ar-IQ" dirty="0"/>
              <a:t> </a:t>
            </a:r>
            <a:r>
              <a:rPr lang="ar-IQ" dirty="0" err="1"/>
              <a:t>پارەی</a:t>
            </a:r>
            <a:r>
              <a:rPr lang="ar-IQ" dirty="0"/>
              <a:t> </a:t>
            </a:r>
            <a:r>
              <a:rPr lang="ar-IQ" dirty="0" err="1"/>
              <a:t>پێویست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کڕینی</a:t>
            </a:r>
            <a:r>
              <a:rPr lang="ar-IQ" dirty="0"/>
              <a:t>، </a:t>
            </a:r>
            <a:r>
              <a:rPr lang="ar-IQ" dirty="0" err="1"/>
              <a:t>وە</a:t>
            </a:r>
            <a:r>
              <a:rPr lang="ar-IQ" dirty="0"/>
              <a:t> </a:t>
            </a:r>
            <a:r>
              <a:rPr lang="ar-IQ" dirty="0" err="1"/>
              <a:t>هەژاری</a:t>
            </a:r>
            <a:r>
              <a:rPr lang="ar-IQ" dirty="0"/>
              <a:t> </a:t>
            </a:r>
            <a:r>
              <a:rPr lang="ar-IQ" dirty="0" err="1"/>
              <a:t>گرنگترین</a:t>
            </a:r>
            <a:r>
              <a:rPr lang="ar-IQ" dirty="0"/>
              <a:t> </a:t>
            </a:r>
            <a:r>
              <a:rPr lang="ar-IQ" dirty="0" err="1"/>
              <a:t>هۆکاری</a:t>
            </a:r>
            <a:r>
              <a:rPr lang="ar-IQ" dirty="0"/>
              <a:t> </a:t>
            </a:r>
            <a:r>
              <a:rPr lang="ar-IQ" dirty="0" err="1"/>
              <a:t>ئەم</a:t>
            </a:r>
            <a:r>
              <a:rPr lang="ar-IQ" dirty="0"/>
              <a:t> </a:t>
            </a:r>
            <a:r>
              <a:rPr lang="ar-IQ" dirty="0" err="1"/>
              <a:t>کێشەیە</a:t>
            </a: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dirty="0"/>
              <a:t> 2- </a:t>
            </a:r>
            <a:r>
              <a:rPr lang="ar-IQ" dirty="0" err="1"/>
              <a:t>لەوانەیە</a:t>
            </a:r>
            <a:r>
              <a:rPr lang="ar-IQ" dirty="0"/>
              <a:t> </a:t>
            </a:r>
            <a:r>
              <a:rPr lang="ar-IQ" dirty="0" err="1"/>
              <a:t>منداڵەکە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غیرەت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دراوسێی</a:t>
            </a:r>
            <a:r>
              <a:rPr lang="ar-IQ" dirty="0"/>
              <a:t> </a:t>
            </a:r>
            <a:r>
              <a:rPr lang="ar-IQ" dirty="0" err="1"/>
              <a:t>دزی</a:t>
            </a:r>
            <a:r>
              <a:rPr lang="ar-IQ" dirty="0"/>
              <a:t> </a:t>
            </a:r>
            <a:r>
              <a:rPr lang="ar-IQ" dirty="0" err="1"/>
              <a:t>بکات</a:t>
            </a: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dirty="0"/>
              <a:t> 3- </a:t>
            </a:r>
            <a:r>
              <a:rPr lang="ar-IQ" dirty="0" err="1"/>
              <a:t>منداڵ</a:t>
            </a:r>
            <a:r>
              <a:rPr lang="ar-IQ" dirty="0"/>
              <a:t> </a:t>
            </a:r>
            <a:r>
              <a:rPr lang="ar-IQ" dirty="0" err="1"/>
              <a:t>بەهۆی</a:t>
            </a:r>
            <a:r>
              <a:rPr lang="ar-IQ" dirty="0"/>
              <a:t> </a:t>
            </a:r>
            <a:r>
              <a:rPr lang="ar-IQ" dirty="0" err="1"/>
              <a:t>گرنگی</a:t>
            </a:r>
            <a:r>
              <a:rPr lang="ar-IQ" dirty="0"/>
              <a:t> </a:t>
            </a:r>
            <a:r>
              <a:rPr lang="ar-IQ" dirty="0" err="1"/>
              <a:t>نەدان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دایک</a:t>
            </a:r>
            <a:r>
              <a:rPr lang="ar-IQ" dirty="0"/>
              <a:t> و </a:t>
            </a:r>
            <a:r>
              <a:rPr lang="ar-IQ" dirty="0" err="1"/>
              <a:t>باوکیەوە</a:t>
            </a:r>
            <a:r>
              <a:rPr lang="ar-IQ" dirty="0"/>
              <a:t> </a:t>
            </a:r>
            <a:r>
              <a:rPr lang="ar-IQ" dirty="0" err="1"/>
              <a:t>دەتوانێت</a:t>
            </a:r>
            <a:r>
              <a:rPr lang="ar-IQ" dirty="0"/>
              <a:t> </a:t>
            </a:r>
            <a:r>
              <a:rPr lang="ar-IQ" dirty="0" err="1"/>
              <a:t>دزی</a:t>
            </a:r>
            <a:r>
              <a:rPr lang="ar-IQ" dirty="0"/>
              <a:t> </a:t>
            </a:r>
            <a:r>
              <a:rPr lang="ar-IQ" dirty="0" err="1"/>
              <a:t>بکات</a:t>
            </a: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u="sng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7804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8214DC-3518-3D62-7F1F-450E37E2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821EE31-5EA1-A1B5-E551-212FB5A5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>
                <a:solidFill>
                  <a:srgbClr val="FF0000"/>
                </a:solidFill>
              </a:rPr>
              <a:t>-</a:t>
            </a:r>
            <a:r>
              <a:rPr lang="ar-IQ" dirty="0" err="1">
                <a:solidFill>
                  <a:srgbClr val="FF0000"/>
                </a:solidFill>
              </a:rPr>
              <a:t>چارەسەری</a:t>
            </a:r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ar-IQ" dirty="0" err="1">
                <a:solidFill>
                  <a:srgbClr val="FF0000"/>
                </a:solidFill>
              </a:rPr>
              <a:t>کێشەکە</a:t>
            </a:r>
            <a:r>
              <a:rPr lang="ar-IQ" dirty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err="1"/>
              <a:t>ئەم</a:t>
            </a:r>
            <a:r>
              <a:rPr lang="ar-IQ" dirty="0"/>
              <a:t> </a:t>
            </a:r>
            <a:r>
              <a:rPr lang="ar-IQ" dirty="0" err="1"/>
              <a:t>کێشەیە</a:t>
            </a:r>
            <a:r>
              <a:rPr lang="ar-IQ" dirty="0"/>
              <a:t> </a:t>
            </a:r>
            <a:r>
              <a:rPr lang="ar-IQ" dirty="0" err="1"/>
              <a:t>دوو</a:t>
            </a:r>
            <a:r>
              <a:rPr lang="ar-IQ" dirty="0"/>
              <a:t> </a:t>
            </a:r>
            <a:r>
              <a:rPr lang="ar-IQ" dirty="0" err="1"/>
              <a:t>لایەنی</a:t>
            </a:r>
            <a:r>
              <a:rPr lang="ar-IQ" dirty="0"/>
              <a:t> </a:t>
            </a:r>
            <a:r>
              <a:rPr lang="ar-IQ" dirty="0" err="1"/>
              <a:t>چارەسەری</a:t>
            </a:r>
            <a:r>
              <a:rPr lang="ar-IQ" dirty="0"/>
              <a:t> </a:t>
            </a:r>
            <a:r>
              <a:rPr lang="ar-IQ" dirty="0" err="1"/>
              <a:t>هەیە</a:t>
            </a:r>
            <a:r>
              <a:rPr lang="ar-IQ" dirty="0"/>
              <a:t>: </a:t>
            </a:r>
            <a:r>
              <a:rPr lang="ar-IQ" dirty="0" err="1"/>
              <a:t>ماددی</a:t>
            </a:r>
            <a:r>
              <a:rPr lang="ar-IQ" dirty="0"/>
              <a:t> و </a:t>
            </a:r>
            <a:r>
              <a:rPr lang="ar-IQ" dirty="0" err="1"/>
              <a:t>ئەخلاقی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/>
              <a:t> • </a:t>
            </a:r>
            <a:r>
              <a:rPr lang="ar-IQ" u="sng" dirty="0" err="1">
                <a:solidFill>
                  <a:srgbClr val="FF0000"/>
                </a:solidFill>
              </a:rPr>
              <a:t>لایەنی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ئەخلاقی</a:t>
            </a:r>
            <a:r>
              <a:rPr lang="ar-IQ" u="sng" dirty="0">
                <a:solidFill>
                  <a:srgbClr val="FF0000"/>
                </a:solidFill>
              </a:rPr>
              <a:t>: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باوک</a:t>
            </a:r>
            <a:r>
              <a:rPr lang="ar-IQ" dirty="0"/>
              <a:t> </a:t>
            </a:r>
            <a:r>
              <a:rPr lang="ar-IQ" dirty="0" err="1"/>
              <a:t>منداڵەکەی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ترسی</a:t>
            </a:r>
            <a:r>
              <a:rPr lang="ar-IQ" dirty="0"/>
              <a:t> خودا </a:t>
            </a:r>
            <a:r>
              <a:rPr lang="ar-IQ" dirty="0" err="1"/>
              <a:t>پەروەردە</a:t>
            </a:r>
            <a:r>
              <a:rPr lang="ar-IQ" dirty="0"/>
              <a:t> </a:t>
            </a:r>
            <a:r>
              <a:rPr lang="ar-IQ" dirty="0" err="1"/>
              <a:t>بکات</a:t>
            </a:r>
            <a:r>
              <a:rPr lang="ar-IQ" dirty="0"/>
              <a:t> و </a:t>
            </a:r>
            <a:r>
              <a:rPr lang="ar-IQ" dirty="0" err="1"/>
              <a:t>چاودێری</a:t>
            </a:r>
            <a:r>
              <a:rPr lang="ar-IQ" dirty="0"/>
              <a:t> </a:t>
            </a:r>
            <a:r>
              <a:rPr lang="ar-IQ" dirty="0" err="1"/>
              <a:t>بکات</a:t>
            </a:r>
            <a:r>
              <a:rPr lang="ar-IQ" dirty="0"/>
              <a:t> و </a:t>
            </a:r>
            <a:r>
              <a:rPr lang="ar-IQ" dirty="0" err="1"/>
              <a:t>مەترسی</a:t>
            </a:r>
            <a:r>
              <a:rPr lang="ar-IQ" dirty="0"/>
              <a:t> </a:t>
            </a:r>
            <a:r>
              <a:rPr lang="ar-IQ" dirty="0" err="1"/>
              <a:t>دزی</a:t>
            </a:r>
            <a:r>
              <a:rPr lang="ar-IQ" dirty="0"/>
              <a:t> </a:t>
            </a:r>
            <a:r>
              <a:rPr lang="ar-IQ" dirty="0" err="1"/>
              <a:t>بزانێت</a:t>
            </a:r>
            <a:r>
              <a:rPr lang="ar-IQ" dirty="0"/>
              <a:t> و </a:t>
            </a:r>
            <a:r>
              <a:rPr lang="ar-IQ" dirty="0" err="1"/>
              <a:t>گوناهێکی</a:t>
            </a:r>
            <a:r>
              <a:rPr lang="ar-IQ" dirty="0"/>
              <a:t> </a:t>
            </a:r>
            <a:r>
              <a:rPr lang="ar-IQ" dirty="0" err="1"/>
              <a:t>گەورەیە</a:t>
            </a:r>
            <a:r>
              <a:rPr lang="ar-IQ" dirty="0"/>
              <a:t> و </a:t>
            </a:r>
            <a:r>
              <a:rPr lang="ar-IQ" dirty="0" err="1"/>
              <a:t>دەبێتە</a:t>
            </a:r>
            <a:r>
              <a:rPr lang="ar-IQ" dirty="0"/>
              <a:t> </a:t>
            </a:r>
            <a:r>
              <a:rPr lang="ar-IQ" dirty="0" err="1"/>
              <a:t>هۆی</a:t>
            </a:r>
            <a:r>
              <a:rPr lang="ar-IQ" dirty="0"/>
              <a:t> </a:t>
            </a:r>
            <a:r>
              <a:rPr lang="ar-IQ" dirty="0" err="1"/>
              <a:t>دۆزەخ</a:t>
            </a:r>
            <a:r>
              <a:rPr lang="ar-IQ" dirty="0"/>
              <a:t> و </a:t>
            </a:r>
            <a:r>
              <a:rPr lang="ar-IQ" dirty="0" err="1"/>
              <a:t>ئەشکەنجە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ژیانی</a:t>
            </a:r>
            <a:r>
              <a:rPr lang="ar-IQ" dirty="0"/>
              <a:t> </a:t>
            </a:r>
            <a:r>
              <a:rPr lang="ar-IQ" dirty="0" err="1"/>
              <a:t>دوای</a:t>
            </a:r>
            <a:r>
              <a:rPr lang="ar-IQ" dirty="0"/>
              <a:t> مردن.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7439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602470-0C3A-2490-B268-877DD5F4D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u="sng" dirty="0" err="1">
                <a:solidFill>
                  <a:srgbClr val="FF0000"/>
                </a:solidFill>
              </a:rPr>
              <a:t>ایەنی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فیزیکی</a:t>
            </a:r>
            <a:r>
              <a:rPr lang="ar-IQ" u="sng" dirty="0">
                <a:solidFill>
                  <a:srgbClr val="FF0000"/>
                </a:solidFill>
              </a:rPr>
              <a:t>: </a:t>
            </a:r>
            <a:r>
              <a:rPr lang="ar-IQ" u="sng" dirty="0" err="1">
                <a:solidFill>
                  <a:srgbClr val="FF0000"/>
                </a:solidFill>
              </a:rPr>
              <a:t>دەتوانرێت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لە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چەند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خاڵێکدا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بخرێتەڕوو</a:t>
            </a:r>
            <a:r>
              <a:rPr lang="ar-IQ" u="sng" dirty="0">
                <a:solidFill>
                  <a:srgbClr val="FF0000"/>
                </a:solidFill>
              </a:rPr>
              <a:t>، </a:t>
            </a:r>
            <a:r>
              <a:rPr lang="ar-IQ" u="sng" dirty="0" err="1">
                <a:solidFill>
                  <a:srgbClr val="FF0000"/>
                </a:solidFill>
              </a:rPr>
              <a:t>لەوانە</a:t>
            </a:r>
            <a:r>
              <a:rPr lang="ar-IQ" u="sng" dirty="0">
                <a:solidFill>
                  <a:srgbClr val="FF0000"/>
                </a:solidFill>
              </a:rPr>
              <a:t>: ٣٨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E7D5573-C08F-7266-E6ED-B898E197A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u="sng" dirty="0" err="1"/>
              <a:t>ایەنی</a:t>
            </a:r>
            <a:r>
              <a:rPr lang="ar-IQ" u="sng" dirty="0"/>
              <a:t> </a:t>
            </a:r>
            <a:r>
              <a:rPr lang="ar-IQ" u="sng" dirty="0" err="1"/>
              <a:t>فیزیکی</a:t>
            </a:r>
            <a:r>
              <a:rPr lang="ar-IQ" u="sng" dirty="0"/>
              <a:t>: </a:t>
            </a:r>
            <a:r>
              <a:rPr lang="ar-IQ" u="sng" dirty="0" err="1"/>
              <a:t>دەتوانرێت</a:t>
            </a:r>
            <a:r>
              <a:rPr lang="ar-IQ" u="sng" dirty="0"/>
              <a:t> </a:t>
            </a:r>
            <a:r>
              <a:rPr lang="ar-IQ" u="sng" dirty="0" err="1"/>
              <a:t>لە</a:t>
            </a:r>
            <a:r>
              <a:rPr lang="ar-IQ" u="sng" dirty="0"/>
              <a:t> </a:t>
            </a:r>
            <a:r>
              <a:rPr lang="ar-IQ" u="sng" dirty="0" err="1"/>
              <a:t>چەند</a:t>
            </a:r>
            <a:r>
              <a:rPr lang="ar-IQ" u="sng" dirty="0"/>
              <a:t> </a:t>
            </a:r>
            <a:r>
              <a:rPr lang="ar-IQ" u="sng" dirty="0" err="1"/>
              <a:t>خاڵێکدا</a:t>
            </a:r>
            <a:r>
              <a:rPr lang="ar-IQ" u="sng" dirty="0"/>
              <a:t> </a:t>
            </a:r>
            <a:r>
              <a:rPr lang="ar-IQ" u="sng" dirty="0" err="1"/>
              <a:t>بخرێتەڕوو</a:t>
            </a:r>
            <a:r>
              <a:rPr lang="ar-IQ" u="sng" dirty="0"/>
              <a:t>، </a:t>
            </a:r>
            <a:r>
              <a:rPr lang="ar-IQ" u="sng" dirty="0" err="1"/>
              <a:t>لەوانە</a:t>
            </a:r>
            <a:r>
              <a:rPr lang="ar-IQ" u="sng" dirty="0"/>
              <a:t>: ٣٨</a:t>
            </a:r>
          </a:p>
          <a:p>
            <a:pPr marL="0" indent="0">
              <a:buNone/>
            </a:pPr>
            <a:r>
              <a:rPr lang="ar-IQ" dirty="0"/>
              <a:t> 1-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باوک</a:t>
            </a:r>
            <a:r>
              <a:rPr lang="ar-IQ" dirty="0"/>
              <a:t> </a:t>
            </a:r>
            <a:r>
              <a:rPr lang="ar-IQ" dirty="0" err="1"/>
              <a:t>کاردەکات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دابینکردنی</a:t>
            </a:r>
            <a:r>
              <a:rPr lang="ar-IQ" dirty="0"/>
              <a:t> </a:t>
            </a:r>
            <a:r>
              <a:rPr lang="ar-IQ" dirty="0" err="1"/>
              <a:t>پێداویستی</a:t>
            </a:r>
            <a:r>
              <a:rPr lang="ar-IQ" dirty="0"/>
              <a:t> و </a:t>
            </a:r>
            <a:r>
              <a:rPr lang="ar-IQ" dirty="0" err="1"/>
              <a:t>ئارەزووەکانی</a:t>
            </a:r>
            <a:r>
              <a:rPr lang="ar-IQ" dirty="0"/>
              <a:t> </a:t>
            </a:r>
            <a:r>
              <a:rPr lang="ar-IQ" dirty="0" err="1"/>
              <a:t>منداڵ</a:t>
            </a:r>
            <a:r>
              <a:rPr lang="ar-IQ" dirty="0"/>
              <a:t>؛  </a:t>
            </a:r>
            <a:r>
              <a:rPr lang="ar-IQ" dirty="0" err="1"/>
              <a:t>بەتایبەت</a:t>
            </a:r>
            <a:r>
              <a:rPr lang="ar-IQ" dirty="0"/>
              <a:t> </a:t>
            </a:r>
            <a:r>
              <a:rPr lang="ar-IQ" dirty="0" err="1"/>
              <a:t>شیرینی</a:t>
            </a:r>
            <a:r>
              <a:rPr lang="ar-IQ" dirty="0"/>
              <a:t> و </a:t>
            </a:r>
            <a:r>
              <a:rPr lang="ar-IQ" dirty="0" err="1"/>
              <a:t>خواردن</a:t>
            </a:r>
            <a:r>
              <a:rPr lang="ar-IQ" dirty="0"/>
              <a:t>، </a:t>
            </a:r>
            <a:r>
              <a:rPr lang="ar-IQ" dirty="0" err="1"/>
              <a:t>بەبێ</a:t>
            </a:r>
            <a:r>
              <a:rPr lang="ar-IQ" dirty="0"/>
              <a:t> </a:t>
            </a:r>
            <a:r>
              <a:rPr lang="ar-IQ" dirty="0" err="1"/>
              <a:t>ئەوەی</a:t>
            </a:r>
            <a:r>
              <a:rPr lang="ar-IQ" dirty="0"/>
              <a:t> </a:t>
            </a:r>
            <a:r>
              <a:rPr lang="ar-IQ" dirty="0" err="1"/>
              <a:t>بەفیڕۆ</a:t>
            </a:r>
            <a:r>
              <a:rPr lang="ar-IQ" dirty="0"/>
              <a:t> </a:t>
            </a:r>
            <a:r>
              <a:rPr lang="ar-IQ" dirty="0" err="1"/>
              <a:t>بچێت</a:t>
            </a: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dirty="0"/>
              <a:t> 2- </a:t>
            </a:r>
            <a:r>
              <a:rPr lang="ar-IQ" dirty="0" err="1"/>
              <a:t>ڕاهاتن</a:t>
            </a:r>
            <a:r>
              <a:rPr lang="ar-IQ" dirty="0"/>
              <a:t> </a:t>
            </a:r>
            <a:r>
              <a:rPr lang="ar-IQ" dirty="0" err="1"/>
              <a:t>لەسەر</a:t>
            </a:r>
            <a:r>
              <a:rPr lang="ar-IQ" dirty="0"/>
              <a:t> </a:t>
            </a:r>
            <a:r>
              <a:rPr lang="ar-IQ" dirty="0" err="1"/>
              <a:t>نەخواردن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نێوان</a:t>
            </a:r>
            <a:r>
              <a:rPr lang="ar-IQ" dirty="0"/>
              <a:t> </a:t>
            </a:r>
            <a:r>
              <a:rPr lang="ar-IQ" dirty="0" err="1"/>
              <a:t>ژەمەکاندا</a:t>
            </a: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dirty="0"/>
              <a:t> 3- هه </a:t>
            </a:r>
            <a:r>
              <a:rPr lang="ar-IQ" dirty="0" err="1"/>
              <a:t>ڕوه</a:t>
            </a:r>
            <a:r>
              <a:rPr lang="ar-IQ" dirty="0"/>
              <a:t> ها </a:t>
            </a:r>
            <a:r>
              <a:rPr lang="ar-IQ" dirty="0" err="1"/>
              <a:t>پێدانی</a:t>
            </a:r>
            <a:r>
              <a:rPr lang="ar-IQ" dirty="0"/>
              <a:t> ده </a:t>
            </a:r>
            <a:r>
              <a:rPr lang="ar-IQ" dirty="0" err="1"/>
              <a:t>ڕماڵه</a:t>
            </a:r>
            <a:r>
              <a:rPr lang="ar-IQ" dirty="0"/>
              <a:t> </a:t>
            </a:r>
            <a:r>
              <a:rPr lang="ar-IQ" dirty="0" err="1"/>
              <a:t>یه</a:t>
            </a:r>
            <a:r>
              <a:rPr lang="ar-IQ" dirty="0"/>
              <a:t> </a:t>
            </a:r>
            <a:r>
              <a:rPr lang="ar-IQ" dirty="0" err="1"/>
              <a:t>کی</a:t>
            </a:r>
            <a:r>
              <a:rPr lang="ar-IQ" dirty="0"/>
              <a:t> </a:t>
            </a:r>
            <a:r>
              <a:rPr lang="ar-IQ" dirty="0" err="1"/>
              <a:t>گونجاو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ته مه </a:t>
            </a:r>
            <a:r>
              <a:rPr lang="ar-IQ" dirty="0" err="1"/>
              <a:t>نی</a:t>
            </a:r>
            <a:r>
              <a:rPr lang="ar-IQ" dirty="0"/>
              <a:t> .</a:t>
            </a:r>
          </a:p>
          <a:p>
            <a:pPr marL="0" indent="0">
              <a:buNone/>
            </a:pPr>
            <a:r>
              <a:rPr lang="ar-IQ" dirty="0"/>
              <a:t> 4- </a:t>
            </a:r>
            <a:r>
              <a:rPr lang="ar-IQ" dirty="0" err="1"/>
              <a:t>ڕاهاتنی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ڕێزگرتن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موڵکی</a:t>
            </a:r>
            <a:r>
              <a:rPr lang="ar-IQ" dirty="0"/>
              <a:t> </a:t>
            </a:r>
            <a:r>
              <a:rPr lang="ar-IQ" dirty="0" err="1"/>
              <a:t>کەسانی</a:t>
            </a:r>
            <a:r>
              <a:rPr lang="ar-IQ" dirty="0"/>
              <a:t> تر.</a:t>
            </a:r>
          </a:p>
          <a:p>
            <a:pPr marL="0" indent="0">
              <a:buNone/>
            </a:pPr>
            <a:r>
              <a:rPr lang="ar-IQ" dirty="0"/>
              <a:t> 5- </a:t>
            </a:r>
            <a:r>
              <a:rPr lang="ar-IQ" dirty="0" err="1"/>
              <a:t>وە</a:t>
            </a:r>
            <a:r>
              <a:rPr lang="ar-IQ" dirty="0"/>
              <a:t> </a:t>
            </a:r>
            <a:r>
              <a:rPr lang="ar-IQ" dirty="0" err="1"/>
              <a:t>داوای</a:t>
            </a:r>
            <a:r>
              <a:rPr lang="ar-IQ" dirty="0"/>
              <a:t> </a:t>
            </a:r>
            <a:r>
              <a:rPr lang="ar-IQ" dirty="0" err="1"/>
              <a:t>مۆڵەت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6824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A816EC-070D-8400-10AB-14338AD9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لەو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کێشانەی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کە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منداڵان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ڕووبەڕووی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دەبنەوە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بریتین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لە</a:t>
            </a:r>
            <a:r>
              <a:rPr lang="ar-IQ" u="sng" dirty="0">
                <a:solidFill>
                  <a:srgbClr val="FF0000"/>
                </a:solidFill>
              </a:rPr>
              <a:t>:</a:t>
            </a:r>
            <a:br>
              <a:rPr lang="ar-IQ" u="sng" dirty="0">
                <a:solidFill>
                  <a:srgbClr val="FF0000"/>
                </a:solidFill>
              </a:rPr>
            </a:b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F23DB3C-6B17-8DC2-ADDE-240D1B949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لەو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کێشانەی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کە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منداڵان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ڕووبەڕووی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دەبنەوە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بریتین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لە</a:t>
            </a:r>
            <a:r>
              <a:rPr lang="ar-IQ" u="sng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ar-IQ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u="sng" dirty="0" err="1">
                <a:solidFill>
                  <a:srgbClr val="FF0000"/>
                </a:solidFill>
              </a:rPr>
              <a:t>یەکەم</a:t>
            </a:r>
            <a:r>
              <a:rPr lang="ar-IQ" u="sng" dirty="0">
                <a:solidFill>
                  <a:srgbClr val="FF0000"/>
                </a:solidFill>
              </a:rPr>
              <a:t>: </a:t>
            </a:r>
            <a:r>
              <a:rPr lang="ar-IQ" u="sng" dirty="0" err="1">
                <a:solidFill>
                  <a:srgbClr val="FF0000"/>
                </a:solidFill>
              </a:rPr>
              <a:t>کێشەی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ڕەفتاری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کۆمەڵایەتی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لە</a:t>
            </a:r>
            <a:r>
              <a:rPr lang="ar-IQ" u="sng" dirty="0">
                <a:solidFill>
                  <a:srgbClr val="FF0000"/>
                </a:solidFill>
              </a:rPr>
              <a:t> </a:t>
            </a:r>
            <a:r>
              <a:rPr lang="ar-IQ" u="sng" dirty="0" err="1">
                <a:solidFill>
                  <a:srgbClr val="FF0000"/>
                </a:solidFill>
              </a:rPr>
              <a:t>منداڵاندا</a:t>
            </a:r>
            <a:r>
              <a:rPr lang="ar-IQ" u="sng" dirty="0">
                <a:solidFill>
                  <a:srgbClr val="FF0000"/>
                </a:solidFill>
              </a:rPr>
              <a:t>: </a:t>
            </a:r>
            <a:r>
              <a:rPr lang="ar-IQ" dirty="0" err="1"/>
              <a:t>کێشەی</a:t>
            </a:r>
            <a:r>
              <a:rPr lang="ar-IQ" dirty="0"/>
              <a:t> </a:t>
            </a:r>
            <a:r>
              <a:rPr lang="ar-IQ" dirty="0" err="1"/>
              <a:t>پێشێلکردنی</a:t>
            </a:r>
            <a:r>
              <a:rPr lang="ar-IQ" dirty="0"/>
              <a:t> </a:t>
            </a:r>
            <a:r>
              <a:rPr lang="ar-IQ" dirty="0" err="1"/>
              <a:t>ئەوەی</a:t>
            </a:r>
            <a:r>
              <a:rPr lang="ar-IQ" dirty="0"/>
              <a:t> </a:t>
            </a:r>
            <a:r>
              <a:rPr lang="ar-IQ" dirty="0" err="1"/>
              <a:t>کۆمەڵگە</a:t>
            </a:r>
            <a:r>
              <a:rPr lang="ar-IQ" dirty="0"/>
              <a:t> </a:t>
            </a:r>
            <a:r>
              <a:rPr lang="ar-IQ" dirty="0" err="1"/>
              <a:t>دڵی</a:t>
            </a:r>
            <a:r>
              <a:rPr lang="ar-IQ" dirty="0"/>
              <a:t> </a:t>
            </a:r>
            <a:r>
              <a:rPr lang="ar-IQ" dirty="0" err="1"/>
              <a:t>پێی</a:t>
            </a:r>
            <a:r>
              <a:rPr lang="ar-IQ" dirty="0"/>
              <a:t> </a:t>
            </a:r>
            <a:r>
              <a:rPr lang="ar-IQ" dirty="0" err="1"/>
              <a:t>خۆشە</a:t>
            </a:r>
            <a:r>
              <a:rPr lang="ar-IQ" dirty="0"/>
              <a:t> و </a:t>
            </a:r>
            <a:r>
              <a:rPr lang="ar-IQ" dirty="0" err="1"/>
              <a:t>دژایەتیکردنی</a:t>
            </a:r>
            <a:r>
              <a:rPr lang="ar-IQ" dirty="0"/>
              <a:t> </a:t>
            </a:r>
            <a:r>
              <a:rPr lang="ar-IQ" dirty="0" err="1"/>
              <a:t>بەهاکانی</a:t>
            </a:r>
            <a:r>
              <a:rPr lang="ar-IQ" dirty="0"/>
              <a:t> و </a:t>
            </a:r>
            <a:r>
              <a:rPr lang="ar-IQ" dirty="0" err="1"/>
              <a:t>بەزۆری</a:t>
            </a:r>
            <a:r>
              <a:rPr lang="ar-IQ" dirty="0"/>
              <a:t> </a:t>
            </a:r>
            <a:r>
              <a:rPr lang="ar-IQ" dirty="0" err="1"/>
              <a:t>توندترین</a:t>
            </a:r>
            <a:r>
              <a:rPr lang="ar-IQ" dirty="0"/>
              <a:t> </a:t>
            </a:r>
            <a:r>
              <a:rPr lang="ar-IQ" dirty="0" err="1"/>
              <a:t>کێشەکان</a:t>
            </a:r>
            <a:r>
              <a:rPr lang="ar-IQ" dirty="0"/>
              <a:t> </a:t>
            </a:r>
            <a:r>
              <a:rPr lang="ar-IQ" dirty="0" err="1"/>
              <a:t>بریتین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: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/>
              <a:t> 1- </a:t>
            </a:r>
            <a:r>
              <a:rPr lang="ar-IQ" dirty="0" err="1">
                <a:solidFill>
                  <a:srgbClr val="FF0000"/>
                </a:solidFill>
              </a:rPr>
              <a:t>سەرسەختی</a:t>
            </a:r>
            <a:r>
              <a:rPr lang="ar-IQ" dirty="0">
                <a:solidFill>
                  <a:srgbClr val="FF0000"/>
                </a:solidFill>
              </a:rPr>
              <a:t> و </a:t>
            </a:r>
            <a:r>
              <a:rPr lang="ar-IQ" dirty="0" err="1">
                <a:solidFill>
                  <a:srgbClr val="FF0000"/>
                </a:solidFill>
              </a:rPr>
              <a:t>نافەرمانی</a:t>
            </a:r>
            <a:r>
              <a:rPr lang="ar-IQ" dirty="0">
                <a:solidFill>
                  <a:srgbClr val="FF0000"/>
                </a:solidFill>
              </a:rPr>
              <a:t>،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ئەوەی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هەندێک</a:t>
            </a:r>
            <a:r>
              <a:rPr lang="ar-IQ" dirty="0"/>
              <a:t> جار </a:t>
            </a:r>
            <a:r>
              <a:rPr lang="ar-IQ" dirty="0" err="1"/>
              <a:t>پێی</a:t>
            </a:r>
            <a:r>
              <a:rPr lang="ar-IQ" dirty="0"/>
              <a:t> </a:t>
            </a:r>
            <a:r>
              <a:rPr lang="ar-IQ" dirty="0" err="1"/>
              <a:t>دەوترێت</a:t>
            </a:r>
            <a:r>
              <a:rPr lang="ar-IQ" dirty="0"/>
              <a:t> </a:t>
            </a:r>
            <a:r>
              <a:rPr lang="ar-IQ" dirty="0" err="1"/>
              <a:t>نافەرمانی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/>
              <a:t> 2- </a:t>
            </a:r>
            <a:r>
              <a:rPr lang="ar-IQ" dirty="0" err="1">
                <a:solidFill>
                  <a:srgbClr val="FF0000"/>
                </a:solidFill>
              </a:rPr>
              <a:t>تەقینەوەی</a:t>
            </a:r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ar-IQ" dirty="0" err="1">
                <a:solidFill>
                  <a:srgbClr val="FF0000"/>
                </a:solidFill>
              </a:rPr>
              <a:t>توڕەیی</a:t>
            </a:r>
            <a:r>
              <a:rPr lang="ar-IQ" dirty="0">
                <a:solidFill>
                  <a:srgbClr val="FF0000"/>
                </a:solidFill>
              </a:rPr>
              <a:t>،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ڕەنگە</a:t>
            </a:r>
            <a:r>
              <a:rPr lang="ar-IQ" dirty="0"/>
              <a:t> </a:t>
            </a:r>
            <a:r>
              <a:rPr lang="ar-IQ" dirty="0" err="1"/>
              <a:t>کاردانەوە</a:t>
            </a:r>
            <a:r>
              <a:rPr lang="ar-IQ" dirty="0"/>
              <a:t> </a:t>
            </a:r>
            <a:r>
              <a:rPr lang="ar-IQ" dirty="0" err="1"/>
              <a:t>بێت</a:t>
            </a:r>
            <a:r>
              <a:rPr lang="ar-IQ" dirty="0"/>
              <a:t> </a:t>
            </a:r>
            <a:r>
              <a:rPr lang="ar-IQ" dirty="0" err="1"/>
              <a:t>بەرامبەر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بێزاری</a:t>
            </a:r>
            <a:r>
              <a:rPr lang="ar-IQ" dirty="0"/>
              <a:t> و </a:t>
            </a:r>
            <a:r>
              <a:rPr lang="ar-IQ" dirty="0" err="1"/>
              <a:t>بوونی</a:t>
            </a:r>
            <a:r>
              <a:rPr lang="ar-IQ" dirty="0"/>
              <a:t> </a:t>
            </a:r>
            <a:r>
              <a:rPr lang="ar-IQ" dirty="0" err="1"/>
              <a:t>مۆدێلێکی</a:t>
            </a:r>
            <a:r>
              <a:rPr lang="ar-IQ" dirty="0"/>
              <a:t> </a:t>
            </a:r>
            <a:r>
              <a:rPr lang="ar-IQ" dirty="0" err="1"/>
              <a:t>شەڕانگێز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ڕەفتاری</a:t>
            </a:r>
            <a:r>
              <a:rPr lang="ar-IQ" dirty="0"/>
              <a:t> </a:t>
            </a:r>
            <a:r>
              <a:rPr lang="ar-IQ" dirty="0" err="1"/>
              <a:t>دایک</a:t>
            </a:r>
            <a:r>
              <a:rPr lang="ar-IQ" dirty="0"/>
              <a:t> و </a:t>
            </a:r>
            <a:r>
              <a:rPr lang="ar-IQ" dirty="0" err="1"/>
              <a:t>باوکدا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>
                <a:solidFill>
                  <a:srgbClr val="FF0000"/>
                </a:solidFill>
              </a:rPr>
              <a:t>3-دزی و </a:t>
            </a:r>
            <a:r>
              <a:rPr lang="ar-IQ" dirty="0" err="1">
                <a:solidFill>
                  <a:srgbClr val="FF0000"/>
                </a:solidFill>
              </a:rPr>
              <a:t>ناپاکی</a:t>
            </a:r>
            <a:r>
              <a:rPr lang="ar-IQ" dirty="0">
                <a:solidFill>
                  <a:srgbClr val="FF0000"/>
                </a:solidFill>
              </a:rPr>
              <a:t>،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بەهۆی</a:t>
            </a:r>
            <a:r>
              <a:rPr lang="ar-IQ" dirty="0"/>
              <a:t> </a:t>
            </a:r>
            <a:r>
              <a:rPr lang="ar-IQ" dirty="0" err="1"/>
              <a:t>هەژاری</a:t>
            </a:r>
            <a:r>
              <a:rPr lang="ar-IQ" dirty="0"/>
              <a:t> و </a:t>
            </a:r>
            <a:r>
              <a:rPr lang="ar-IQ" dirty="0" err="1"/>
              <a:t>نەبوونی</a:t>
            </a:r>
            <a:r>
              <a:rPr lang="ar-IQ" dirty="0"/>
              <a:t> </a:t>
            </a:r>
            <a:r>
              <a:rPr lang="ar-IQ" dirty="0" err="1"/>
              <a:t>پاڵپشتی</a:t>
            </a:r>
            <a:r>
              <a:rPr lang="ar-IQ" dirty="0"/>
              <a:t> </a:t>
            </a:r>
            <a:r>
              <a:rPr lang="ar-IQ" dirty="0" err="1"/>
              <a:t>ئابوری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خێزان</a:t>
            </a:r>
            <a:r>
              <a:rPr lang="ar-IQ" dirty="0"/>
              <a:t>،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هەندێکجار</a:t>
            </a:r>
            <a:r>
              <a:rPr lang="ar-IQ" dirty="0"/>
              <a:t> </a:t>
            </a:r>
            <a:r>
              <a:rPr lang="ar-IQ" dirty="0" err="1"/>
              <a:t>نەخۆشی</a:t>
            </a:r>
            <a:r>
              <a:rPr lang="ar-IQ" dirty="0"/>
              <a:t> </a:t>
            </a:r>
            <a:r>
              <a:rPr lang="ar-IQ" dirty="0" err="1"/>
              <a:t>دەروونی</a:t>
            </a:r>
            <a:r>
              <a:rPr lang="ar-IQ" dirty="0"/>
              <a:t> </a:t>
            </a:r>
            <a:r>
              <a:rPr lang="ar-IQ" dirty="0" err="1"/>
              <a:t>ڕوودەدات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3592340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342</Words>
  <Application>Microsoft Office PowerPoint</Application>
  <PresentationFormat>شاشة عريضة</PresentationFormat>
  <Paragraphs>29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نسق Office</vt:lpstr>
      <vt:lpstr>عرض تقديمي في PowerPoint</vt:lpstr>
      <vt:lpstr> یەکەم: دەبێت بزانین منداڵ تا دوای دە دە هەست بە قورسایی هەڵەکەی ناکات.</vt:lpstr>
      <vt:lpstr>عرض تقديمي في PowerPoint</vt:lpstr>
      <vt:lpstr>ایەنی فیزیکی: دەتوانرێت لە چەند خاڵێکدا بخرێتەڕوو، لەوانە: ٣٨</vt:lpstr>
      <vt:lpstr> لەو کێشانەی کە منداڵان ڕووبەڕووی دەبنەوە بریتین لە: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zhianshaker@outlook.com</dc:creator>
  <cp:lastModifiedBy>zhianshaker@outlook.com</cp:lastModifiedBy>
  <cp:revision>6</cp:revision>
  <dcterms:created xsi:type="dcterms:W3CDTF">2023-09-16T16:17:29Z</dcterms:created>
  <dcterms:modified xsi:type="dcterms:W3CDTF">2023-09-16T16:23:29Z</dcterms:modified>
</cp:coreProperties>
</file>