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7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5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9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2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0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2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3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28866-657F-4DD0-A771-A48BCDD41FB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78C24-737E-47D3-8A58-0A963FD6A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9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Finite Geometry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Lecture </a:t>
            </a:r>
            <a:r>
              <a:rPr lang="en-US" sz="3600" b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3</a:t>
            </a:r>
            <a:endParaRPr lang="en-US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19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034087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Finite Geometries:-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rgbClr val="0000FF"/>
                </a:solidFill>
              </a:rPr>
              <a:t>finite geometry</a:t>
            </a:r>
            <a:r>
              <a:rPr lang="en-US" sz="3200" dirty="0"/>
              <a:t>: is one having a small number of </a:t>
            </a:r>
            <a:r>
              <a:rPr lang="en-US" sz="3200" dirty="0" smtClean="0"/>
              <a:t>axioms, </a:t>
            </a:r>
            <a:r>
              <a:rPr lang="en-US" sz="3200" dirty="0"/>
              <a:t>theorems, and only a finite number of points.</a:t>
            </a:r>
            <a:br>
              <a:rPr lang="en-US" sz="3200" dirty="0"/>
            </a:br>
            <a:r>
              <a:rPr lang="en-US" sz="3200" b="1" dirty="0">
                <a:solidFill>
                  <a:srgbClr val="0000FF"/>
                </a:solidFill>
              </a:rPr>
              <a:t>Intersecting lines</a:t>
            </a:r>
            <a:r>
              <a:rPr lang="en-US" sz="3200" dirty="0"/>
              <a:t>: two lines on the same point are said to intersect and are called intersecting lines.</a:t>
            </a:r>
            <a:br>
              <a:rPr lang="en-US" sz="3200" dirty="0"/>
            </a:br>
            <a:r>
              <a:rPr lang="en-US" sz="3200" b="1" dirty="0">
                <a:solidFill>
                  <a:srgbClr val="0000FF"/>
                </a:solidFill>
              </a:rPr>
              <a:t>Parallel lines</a:t>
            </a:r>
            <a:r>
              <a:rPr lang="en-US" sz="3200" dirty="0"/>
              <a:t>: two lines that do not intersect are called parallel lines.</a:t>
            </a:r>
          </a:p>
        </p:txBody>
      </p:sp>
    </p:spTree>
    <p:extLst>
      <p:ext uri="{BB962C8B-B14F-4D97-AF65-F5344CB8AC3E}">
        <p14:creationId xmlns:p14="http://schemas.microsoft.com/office/powerpoint/2010/main" val="77052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746750"/>
          </a:xfrm>
        </p:spPr>
        <p:txBody>
          <a:bodyPr/>
          <a:lstStyle/>
          <a:p>
            <a:pPr algn="l"/>
            <a:r>
              <a:rPr lang="en-US" sz="3200" b="1">
                <a:solidFill>
                  <a:srgbClr val="C00000"/>
                </a:solidFill>
              </a:rPr>
              <a:t>Four Point Geometry:-</a:t>
            </a:r>
            <a:br>
              <a:rPr lang="en-US" sz="3200" b="1">
                <a:solidFill>
                  <a:srgbClr val="C00000"/>
                </a:solidFill>
              </a:rPr>
            </a:br>
            <a:r>
              <a:rPr lang="en-US" sz="3200"/>
              <a:t>undefined terms, point, line and on</a:t>
            </a:r>
            <a:br>
              <a:rPr lang="en-US" sz="3200"/>
            </a:br>
            <a:r>
              <a:rPr lang="en-US" sz="3200" b="1">
                <a:solidFill>
                  <a:srgbClr val="C00000"/>
                </a:solidFill>
              </a:rPr>
              <a:t>Axiom1</a:t>
            </a:r>
            <a:r>
              <a:rPr lang="en-US" sz="3200"/>
              <a:t>: there exist exactly four points.</a:t>
            </a:r>
            <a:br>
              <a:rPr lang="en-US" sz="3200"/>
            </a:br>
            <a:r>
              <a:rPr lang="en-US" sz="3200" b="1">
                <a:solidFill>
                  <a:srgbClr val="C00000"/>
                </a:solidFill>
              </a:rPr>
              <a:t>Axiom2</a:t>
            </a:r>
            <a:r>
              <a:rPr lang="en-US" sz="3200"/>
              <a:t>: any two distinct points have exactly one line on both of them.</a:t>
            </a:r>
            <a:br>
              <a:rPr lang="en-US" sz="3200"/>
            </a:br>
            <a:r>
              <a:rPr lang="en-US" sz="3200" b="1">
                <a:solidFill>
                  <a:srgbClr val="C00000"/>
                </a:solidFill>
              </a:rPr>
              <a:t>Axiom3</a:t>
            </a:r>
            <a:r>
              <a:rPr lang="en-US" sz="3200"/>
              <a:t>: each line is on exactly two points.</a:t>
            </a:r>
          </a:p>
        </p:txBody>
      </p:sp>
    </p:spTree>
    <p:extLst>
      <p:ext uri="{BB962C8B-B14F-4D97-AF65-F5344CB8AC3E}">
        <p14:creationId xmlns:p14="http://schemas.microsoft.com/office/powerpoint/2010/main" val="307786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2217737"/>
          </a:xfrm>
        </p:spPr>
        <p:txBody>
          <a:bodyPr/>
          <a:lstStyle/>
          <a:p>
            <a:pPr algn="l"/>
            <a:r>
              <a:rPr lang="en-US" sz="3200" b="1">
                <a:solidFill>
                  <a:srgbClr val="C00000"/>
                </a:solidFill>
              </a:rPr>
              <a:t>Theorem1:F-P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in the four point geometry, if two distinct lines intersect, then they have exactly one point in common.</a:t>
            </a:r>
          </a:p>
        </p:txBody>
      </p:sp>
      <p:sp>
        <p:nvSpPr>
          <p:cNvPr id="21507" name="Title 1"/>
          <p:cNvSpPr txBox="1">
            <a:spLocks/>
          </p:cNvSpPr>
          <p:nvPr/>
        </p:nvSpPr>
        <p:spPr bwMode="auto">
          <a:xfrm>
            <a:off x="1992313" y="2492375"/>
            <a:ext cx="82296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C00000"/>
                </a:solidFill>
              </a:rPr>
              <a:t>Theorem2:F-P</a:t>
            </a: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the four point geometry has exactly six lines.</a:t>
            </a: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1992313" y="4019550"/>
            <a:ext cx="82296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C00000"/>
                </a:solidFill>
              </a:rPr>
              <a:t>Theorem3:F-P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each point of the four point geometry has exactly three lines on it.</a:t>
            </a:r>
          </a:p>
        </p:txBody>
      </p:sp>
    </p:spTree>
    <p:extLst>
      <p:ext uri="{BB962C8B-B14F-4D97-AF65-F5344CB8AC3E}">
        <p14:creationId xmlns:p14="http://schemas.microsoft.com/office/powerpoint/2010/main" val="217650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506662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C00000"/>
                </a:solidFill>
              </a:rPr>
              <a:t>Theorem1:F-P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in the four point geometry, each distinct line has exactly one line parallel to it.	</a:t>
            </a:r>
            <a:r>
              <a:rPr lang="en-US" sz="3200" b="1" dirty="0"/>
              <a:t>H.W</a:t>
            </a:r>
          </a:p>
        </p:txBody>
      </p:sp>
    </p:spTree>
    <p:extLst>
      <p:ext uri="{BB962C8B-B14F-4D97-AF65-F5344CB8AC3E}">
        <p14:creationId xmlns:p14="http://schemas.microsoft.com/office/powerpoint/2010/main" val="8739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4450"/>
          </a:xfrm>
        </p:spPr>
        <p:txBody>
          <a:bodyPr/>
          <a:lstStyle/>
          <a:p>
            <a:pPr algn="l"/>
            <a:r>
              <a:rPr lang="en-US" sz="3200" b="1">
                <a:solidFill>
                  <a:srgbClr val="FF0000"/>
                </a:solidFill>
              </a:rPr>
              <a:t>Fano’s Geometry</a:t>
            </a:r>
            <a:r>
              <a:rPr lang="en-US" sz="3200"/>
              <a:t>:-</a:t>
            </a:r>
            <a:br>
              <a:rPr lang="en-US" sz="3200"/>
            </a:br>
            <a:r>
              <a:rPr lang="en-US" sz="3200"/>
              <a:t>undefined terms, point, line and on</a:t>
            </a:r>
            <a:br>
              <a:rPr lang="en-US" sz="3200"/>
            </a:br>
            <a:r>
              <a:rPr lang="en-US" sz="3200" b="1">
                <a:solidFill>
                  <a:srgbClr val="0070C0"/>
                </a:solidFill>
              </a:rPr>
              <a:t>Axiom1</a:t>
            </a:r>
            <a:r>
              <a:rPr lang="en-US" sz="3200"/>
              <a:t>: there exist at least one line.</a:t>
            </a:r>
            <a:br>
              <a:rPr lang="en-US" sz="3200"/>
            </a:br>
            <a:r>
              <a:rPr lang="en-US" sz="3200" b="1">
                <a:solidFill>
                  <a:srgbClr val="0070C0"/>
                </a:solidFill>
              </a:rPr>
              <a:t>Axiom2</a:t>
            </a:r>
            <a:r>
              <a:rPr lang="en-US" sz="3200"/>
              <a:t>: there are exactly 3 points on every line.</a:t>
            </a:r>
            <a:br>
              <a:rPr lang="en-US" sz="3200"/>
            </a:br>
            <a:r>
              <a:rPr lang="en-US" sz="3200" b="1">
                <a:solidFill>
                  <a:srgbClr val="0070C0"/>
                </a:solidFill>
              </a:rPr>
              <a:t>Axiom3</a:t>
            </a:r>
            <a:r>
              <a:rPr lang="en-US" sz="3200"/>
              <a:t>: not all points are on the same line.</a:t>
            </a:r>
            <a:br>
              <a:rPr lang="en-US" sz="3200"/>
            </a:br>
            <a:r>
              <a:rPr lang="en-US" sz="3200" b="1">
                <a:solidFill>
                  <a:srgbClr val="0070C0"/>
                </a:solidFill>
              </a:rPr>
              <a:t>Axiom4</a:t>
            </a:r>
            <a:r>
              <a:rPr lang="en-US" sz="3200"/>
              <a:t>: there is exactly one line on any two distinct points.</a:t>
            </a:r>
            <a:br>
              <a:rPr lang="en-US" sz="3200"/>
            </a:br>
            <a:r>
              <a:rPr lang="en-US" sz="3200" b="1">
                <a:solidFill>
                  <a:srgbClr val="0070C0"/>
                </a:solidFill>
              </a:rPr>
              <a:t>Axiom5</a:t>
            </a:r>
            <a:r>
              <a:rPr lang="en-US" sz="3200"/>
              <a:t>: there is at least one point on any two distinct lines.</a:t>
            </a:r>
            <a:br>
              <a:rPr lang="en-US" sz="3200"/>
            </a:br>
            <a:r>
              <a:rPr lang="en-US" sz="3200"/>
              <a:t>It’s clear that Fano’s geometry has no parallel lines.</a:t>
            </a:r>
            <a:br>
              <a:rPr lang="en-US" sz="3200"/>
            </a:b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2468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506662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Theorem1: </a:t>
            </a:r>
            <a:r>
              <a:rPr lang="en-US" sz="3200" b="1" dirty="0" err="1">
                <a:solidFill>
                  <a:srgbClr val="FF0000"/>
                </a:solidFill>
              </a:rPr>
              <a:t>Fano’s</a:t>
            </a:r>
            <a:r>
              <a:rPr lang="en-US" sz="3200" b="1" dirty="0">
                <a:solidFill>
                  <a:srgbClr val="FF0000"/>
                </a:solidFill>
              </a:rPr>
              <a:t> theorem:-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Fano’s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geometry two distinct lines have exactly one point in common.</a:t>
            </a:r>
          </a:p>
        </p:txBody>
      </p:sp>
      <p:sp>
        <p:nvSpPr>
          <p:cNvPr id="24579" name="Title 1"/>
          <p:cNvSpPr txBox="1">
            <a:spLocks/>
          </p:cNvSpPr>
          <p:nvPr/>
        </p:nvSpPr>
        <p:spPr bwMode="auto">
          <a:xfrm>
            <a:off x="1919288" y="2579689"/>
            <a:ext cx="8229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Theorem2: Fano’s theorem:-</a:t>
            </a: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Fano’s geometry contains exactly 7 points and 7 lines.</a:t>
            </a:r>
          </a:p>
        </p:txBody>
      </p:sp>
    </p:spTree>
    <p:extLst>
      <p:ext uri="{BB962C8B-B14F-4D97-AF65-F5344CB8AC3E}">
        <p14:creationId xmlns:p14="http://schemas.microsoft.com/office/powerpoint/2010/main" val="16234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28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Finite Geometry</vt:lpstr>
      <vt:lpstr>Finite Geometries:- finite geometry: is one having a small number of axioms, theorems, and only a finite number of points. Intersecting lines: two lines on the same point are said to intersect and are called intersecting lines. Parallel lines: two lines that do not intersect are called parallel lines.</vt:lpstr>
      <vt:lpstr>Four Point Geometry:- undefined terms, point, line and on Axiom1: there exist exactly four points. Axiom2: any two distinct points have exactly one line on both of them. Axiom3: each line is on exactly two points.</vt:lpstr>
      <vt:lpstr>Theorem1:F-P in the four point geometry, if two distinct lines intersect, then they have exactly one point in common.</vt:lpstr>
      <vt:lpstr>Theorem1:F-P in the four point geometry, each distinct line has exactly one line parallel to it. H.W</vt:lpstr>
      <vt:lpstr>Fano’s Geometry:- undefined terms, point, line and on Axiom1: there exist at least one line. Axiom2: there are exactly 3 points on every line. Axiom3: not all points are on the same line. Axiom4: there is exactly one line on any two distinct points. Axiom5: there is at least one point on any two distinct lines. It’s clear that Fano’s geometry has no parallel lines. </vt:lpstr>
      <vt:lpstr>Theorem1: Fano’s theorem:- in Fano’s geometry two distinct lines have exactly one point in common.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Geometry</dc:title>
  <dc:creator>DR.Ahmed Saker 2O14</dc:creator>
  <cp:lastModifiedBy>DR.Ahmed Saker 2O14</cp:lastModifiedBy>
  <cp:revision>11</cp:revision>
  <dcterms:created xsi:type="dcterms:W3CDTF">2020-10-23T16:42:33Z</dcterms:created>
  <dcterms:modified xsi:type="dcterms:W3CDTF">2023-01-11T18:57:27Z</dcterms:modified>
</cp:coreProperties>
</file>