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6" d="100"/>
          <a:sy n="76" d="100"/>
        </p:scale>
        <p:origin x="420" y="66"/>
      </p:cViewPr>
      <p:guideLst>
        <p:guide orient="horz" pos="2184"/>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C9DCC9-D1BB-4E34-8F48-63A3488C16D7}"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54FFD-E713-4C10-A4AC-5C60DEEA2DDE}" type="slidenum">
              <a:rPr lang="en-US" smtClean="0"/>
              <a:t>‹#›</a:t>
            </a:fld>
            <a:endParaRPr lang="en-US"/>
          </a:p>
        </p:txBody>
      </p:sp>
    </p:spTree>
    <p:extLst>
      <p:ext uri="{BB962C8B-B14F-4D97-AF65-F5344CB8AC3E}">
        <p14:creationId xmlns:p14="http://schemas.microsoft.com/office/powerpoint/2010/main" val="2599230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C9DCC9-D1BB-4E34-8F48-63A3488C16D7}"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54FFD-E713-4C10-A4AC-5C60DEEA2DDE}" type="slidenum">
              <a:rPr lang="en-US" smtClean="0"/>
              <a:t>‹#›</a:t>
            </a:fld>
            <a:endParaRPr lang="en-US"/>
          </a:p>
        </p:txBody>
      </p:sp>
    </p:spTree>
    <p:extLst>
      <p:ext uri="{BB962C8B-B14F-4D97-AF65-F5344CB8AC3E}">
        <p14:creationId xmlns:p14="http://schemas.microsoft.com/office/powerpoint/2010/main" val="949090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C9DCC9-D1BB-4E34-8F48-63A3488C16D7}"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54FFD-E713-4C10-A4AC-5C60DEEA2DDE}" type="slidenum">
              <a:rPr lang="en-US" smtClean="0"/>
              <a:t>‹#›</a:t>
            </a:fld>
            <a:endParaRPr lang="en-US"/>
          </a:p>
        </p:txBody>
      </p:sp>
    </p:spTree>
    <p:extLst>
      <p:ext uri="{BB962C8B-B14F-4D97-AF65-F5344CB8AC3E}">
        <p14:creationId xmlns:p14="http://schemas.microsoft.com/office/powerpoint/2010/main" val="784165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C9DCC9-D1BB-4E34-8F48-63A3488C16D7}"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54FFD-E713-4C10-A4AC-5C60DEEA2DDE}" type="slidenum">
              <a:rPr lang="en-US" smtClean="0"/>
              <a:t>‹#›</a:t>
            </a:fld>
            <a:endParaRPr lang="en-US"/>
          </a:p>
        </p:txBody>
      </p:sp>
    </p:spTree>
    <p:extLst>
      <p:ext uri="{BB962C8B-B14F-4D97-AF65-F5344CB8AC3E}">
        <p14:creationId xmlns:p14="http://schemas.microsoft.com/office/powerpoint/2010/main" val="3073698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C9DCC9-D1BB-4E34-8F48-63A3488C16D7}"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54FFD-E713-4C10-A4AC-5C60DEEA2DDE}" type="slidenum">
              <a:rPr lang="en-US" smtClean="0"/>
              <a:t>‹#›</a:t>
            </a:fld>
            <a:endParaRPr lang="en-US"/>
          </a:p>
        </p:txBody>
      </p:sp>
    </p:spTree>
    <p:extLst>
      <p:ext uri="{BB962C8B-B14F-4D97-AF65-F5344CB8AC3E}">
        <p14:creationId xmlns:p14="http://schemas.microsoft.com/office/powerpoint/2010/main" val="1856781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C9DCC9-D1BB-4E34-8F48-63A3488C16D7}"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54FFD-E713-4C10-A4AC-5C60DEEA2DDE}" type="slidenum">
              <a:rPr lang="en-US" smtClean="0"/>
              <a:t>‹#›</a:t>
            </a:fld>
            <a:endParaRPr lang="en-US"/>
          </a:p>
        </p:txBody>
      </p:sp>
    </p:spTree>
    <p:extLst>
      <p:ext uri="{BB962C8B-B14F-4D97-AF65-F5344CB8AC3E}">
        <p14:creationId xmlns:p14="http://schemas.microsoft.com/office/powerpoint/2010/main" val="2033969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C9DCC9-D1BB-4E34-8F48-63A3488C16D7}" type="datetimeFigureOut">
              <a:rPr lang="en-US" smtClean="0"/>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054FFD-E713-4C10-A4AC-5C60DEEA2DDE}" type="slidenum">
              <a:rPr lang="en-US" smtClean="0"/>
              <a:t>‹#›</a:t>
            </a:fld>
            <a:endParaRPr lang="en-US"/>
          </a:p>
        </p:txBody>
      </p:sp>
    </p:spTree>
    <p:extLst>
      <p:ext uri="{BB962C8B-B14F-4D97-AF65-F5344CB8AC3E}">
        <p14:creationId xmlns:p14="http://schemas.microsoft.com/office/powerpoint/2010/main" val="1071367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C9DCC9-D1BB-4E34-8F48-63A3488C16D7}" type="datetimeFigureOut">
              <a:rPr lang="en-US" smtClean="0"/>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054FFD-E713-4C10-A4AC-5C60DEEA2DDE}" type="slidenum">
              <a:rPr lang="en-US" smtClean="0"/>
              <a:t>‹#›</a:t>
            </a:fld>
            <a:endParaRPr lang="en-US"/>
          </a:p>
        </p:txBody>
      </p:sp>
    </p:spTree>
    <p:extLst>
      <p:ext uri="{BB962C8B-B14F-4D97-AF65-F5344CB8AC3E}">
        <p14:creationId xmlns:p14="http://schemas.microsoft.com/office/powerpoint/2010/main" val="1428154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C9DCC9-D1BB-4E34-8F48-63A3488C16D7}" type="datetimeFigureOut">
              <a:rPr lang="en-US" smtClean="0"/>
              <a:t>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054FFD-E713-4C10-A4AC-5C60DEEA2DDE}" type="slidenum">
              <a:rPr lang="en-US" smtClean="0"/>
              <a:t>‹#›</a:t>
            </a:fld>
            <a:endParaRPr lang="en-US"/>
          </a:p>
        </p:txBody>
      </p:sp>
    </p:spTree>
    <p:extLst>
      <p:ext uri="{BB962C8B-B14F-4D97-AF65-F5344CB8AC3E}">
        <p14:creationId xmlns:p14="http://schemas.microsoft.com/office/powerpoint/2010/main" val="1474295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C9DCC9-D1BB-4E34-8F48-63A3488C16D7}"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54FFD-E713-4C10-A4AC-5C60DEEA2DDE}" type="slidenum">
              <a:rPr lang="en-US" smtClean="0"/>
              <a:t>‹#›</a:t>
            </a:fld>
            <a:endParaRPr lang="en-US"/>
          </a:p>
        </p:txBody>
      </p:sp>
    </p:spTree>
    <p:extLst>
      <p:ext uri="{BB962C8B-B14F-4D97-AF65-F5344CB8AC3E}">
        <p14:creationId xmlns:p14="http://schemas.microsoft.com/office/powerpoint/2010/main" val="3894109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C9DCC9-D1BB-4E34-8F48-63A3488C16D7}"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54FFD-E713-4C10-A4AC-5C60DEEA2DDE}" type="slidenum">
              <a:rPr lang="en-US" smtClean="0"/>
              <a:t>‹#›</a:t>
            </a:fld>
            <a:endParaRPr lang="en-US"/>
          </a:p>
        </p:txBody>
      </p:sp>
    </p:spTree>
    <p:extLst>
      <p:ext uri="{BB962C8B-B14F-4D97-AF65-F5344CB8AC3E}">
        <p14:creationId xmlns:p14="http://schemas.microsoft.com/office/powerpoint/2010/main" val="1186129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C9DCC9-D1BB-4E34-8F48-63A3488C16D7}" type="datetimeFigureOut">
              <a:rPr lang="en-US" smtClean="0"/>
              <a:t>1/11/2023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054FFD-E713-4C10-A4AC-5C60DEEA2DDE}" type="slidenum">
              <a:rPr lang="en-US" smtClean="0"/>
              <a:t>‹#›</a:t>
            </a:fld>
            <a:endParaRPr lang="en-US"/>
          </a:p>
        </p:txBody>
      </p:sp>
    </p:spTree>
    <p:extLst>
      <p:ext uri="{BB962C8B-B14F-4D97-AF65-F5344CB8AC3E}">
        <p14:creationId xmlns:p14="http://schemas.microsoft.com/office/powerpoint/2010/main" val="3712960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n w="22225">
                  <a:solidFill>
                    <a:schemeClr val="accent2"/>
                  </a:solidFill>
                  <a:prstDash val="solid"/>
                </a:ln>
                <a:solidFill>
                  <a:schemeClr val="accent2">
                    <a:lumMod val="40000"/>
                    <a:lumOff val="60000"/>
                  </a:schemeClr>
                </a:solidFill>
              </a:rPr>
              <a:t>Euclid’s Axioms system</a:t>
            </a:r>
            <a:r>
              <a:rPr lang="en-US" sz="5400" b="1" dirty="0" smtClean="0">
                <a:ln w="22225">
                  <a:solidFill>
                    <a:schemeClr val="accent2"/>
                  </a:solidFill>
                  <a:prstDash val="solid"/>
                </a:ln>
                <a:solidFill>
                  <a:schemeClr val="accent2">
                    <a:lumMod val="40000"/>
                    <a:lumOff val="60000"/>
                  </a:schemeClr>
                </a:solidFill>
              </a:rPr>
              <a:t/>
            </a:r>
            <a:br>
              <a:rPr lang="en-US" sz="5400" b="1" dirty="0" smtClean="0">
                <a:ln w="22225">
                  <a:solidFill>
                    <a:schemeClr val="accent2"/>
                  </a:solidFill>
                  <a:prstDash val="solid"/>
                </a:ln>
                <a:solidFill>
                  <a:schemeClr val="accent2">
                    <a:lumMod val="40000"/>
                    <a:lumOff val="60000"/>
                  </a:schemeClr>
                </a:solidFill>
              </a:rPr>
            </a:br>
            <a:endParaRPr lang="en-US" b="1" dirty="0">
              <a:ln w="22225">
                <a:solidFill>
                  <a:schemeClr val="accent2"/>
                </a:solidFill>
                <a:prstDash val="solid"/>
              </a:ln>
              <a:solidFill>
                <a:schemeClr val="accent2">
                  <a:lumMod val="40000"/>
                  <a:lumOff val="60000"/>
                </a:schemeClr>
              </a:solidFill>
            </a:endParaRPr>
          </a:p>
        </p:txBody>
      </p:sp>
      <p:sp>
        <p:nvSpPr>
          <p:cNvPr id="3" name="Subtitle 2"/>
          <p:cNvSpPr>
            <a:spLocks noGrp="1"/>
          </p:cNvSpPr>
          <p:nvPr>
            <p:ph type="subTitle" idx="1"/>
          </p:nvPr>
        </p:nvSpPr>
        <p:spPr/>
        <p:txBody>
          <a:bodyPr/>
          <a:lstStyle/>
          <a:p>
            <a:pPr algn="l"/>
            <a:r>
              <a:rPr lang="en-US" dirty="0" smtClean="0"/>
              <a:t>Lecture </a:t>
            </a:r>
            <a:r>
              <a:rPr lang="en-US" dirty="0" smtClean="0"/>
              <a:t>5</a:t>
            </a:r>
            <a:endParaRPr lang="en-US" dirty="0" smtClean="0"/>
          </a:p>
          <a:p>
            <a:pPr algn="l"/>
            <a:endParaRPr lang="en-US" dirty="0"/>
          </a:p>
        </p:txBody>
      </p:sp>
    </p:spTree>
    <p:extLst>
      <p:ext uri="{BB962C8B-B14F-4D97-AF65-F5344CB8AC3E}">
        <p14:creationId xmlns:p14="http://schemas.microsoft.com/office/powerpoint/2010/main" val="17995031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30306" y="201613"/>
            <a:ext cx="11437005" cy="849314"/>
          </a:xfrm>
          <a:solidFill>
            <a:schemeClr val="bg1"/>
          </a:solidFill>
        </p:spPr>
        <p:txBody>
          <a:bodyPr>
            <a:normAutofit fontScale="90000"/>
          </a:bodyPr>
          <a:lstStyle/>
          <a:p>
            <a:pPr algn="l" eaLnBrk="1" hangingPunct="1"/>
            <a:r>
              <a:rPr lang="en-US" sz="3600" dirty="0"/>
              <a:t>Proposition(6)</a:t>
            </a:r>
            <a:r>
              <a:rPr lang="en-US" sz="2800" dirty="0"/>
              <a:t> if two angles of a triangle be equal to one another, then the sides also </a:t>
            </a:r>
            <a:r>
              <a:rPr lang="en-US" sz="2800" dirty="0" smtClean="0"/>
              <a:t>which </a:t>
            </a:r>
            <a:r>
              <a:rPr lang="en-US" sz="2800" dirty="0"/>
              <a:t>are opposites to the equal angles, shall be equal to one another</a:t>
            </a:r>
          </a:p>
        </p:txBody>
      </p:sp>
      <p:sp>
        <p:nvSpPr>
          <p:cNvPr id="37891" name="AutoShape 3"/>
          <p:cNvSpPr>
            <a:spLocks noChangeArrowheads="1"/>
          </p:cNvSpPr>
          <p:nvPr/>
        </p:nvSpPr>
        <p:spPr bwMode="auto">
          <a:xfrm>
            <a:off x="7328649" y="3113089"/>
            <a:ext cx="4321175" cy="2808287"/>
          </a:xfrm>
          <a:prstGeom prst="triangle">
            <a:avLst>
              <a:gd name="adj" fmla="val 50000"/>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20484" name="Line 4"/>
          <p:cNvSpPr>
            <a:spLocks noChangeShapeType="1"/>
          </p:cNvSpPr>
          <p:nvPr/>
        </p:nvSpPr>
        <p:spPr bwMode="auto">
          <a:xfrm>
            <a:off x="9489236" y="3113089"/>
            <a:ext cx="0" cy="28082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3" name="Text Box 5"/>
          <p:cNvSpPr txBox="1">
            <a:spLocks noChangeArrowheads="1"/>
          </p:cNvSpPr>
          <p:nvPr/>
        </p:nvSpPr>
        <p:spPr bwMode="auto">
          <a:xfrm>
            <a:off x="6804773" y="5797551"/>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A</a:t>
            </a:r>
          </a:p>
        </p:txBody>
      </p:sp>
      <p:sp>
        <p:nvSpPr>
          <p:cNvPr id="37894" name="Text Box 6"/>
          <p:cNvSpPr txBox="1">
            <a:spLocks noChangeArrowheads="1"/>
          </p:cNvSpPr>
          <p:nvPr/>
        </p:nvSpPr>
        <p:spPr bwMode="auto">
          <a:xfrm>
            <a:off x="11845086" y="5797551"/>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B</a:t>
            </a:r>
          </a:p>
        </p:txBody>
      </p:sp>
      <p:sp>
        <p:nvSpPr>
          <p:cNvPr id="37895" name="Text Box 7"/>
          <p:cNvSpPr txBox="1">
            <a:spLocks noChangeArrowheads="1"/>
          </p:cNvSpPr>
          <p:nvPr/>
        </p:nvSpPr>
        <p:spPr bwMode="auto">
          <a:xfrm>
            <a:off x="9397161" y="2557463"/>
            <a:ext cx="34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C</a:t>
            </a:r>
          </a:p>
        </p:txBody>
      </p:sp>
      <p:sp>
        <p:nvSpPr>
          <p:cNvPr id="20488" name="Text Box 8"/>
          <p:cNvSpPr txBox="1">
            <a:spLocks noChangeArrowheads="1"/>
          </p:cNvSpPr>
          <p:nvPr/>
        </p:nvSpPr>
        <p:spPr bwMode="auto">
          <a:xfrm>
            <a:off x="9319931" y="5942013"/>
            <a:ext cx="34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a:t>D</a:t>
            </a:r>
          </a:p>
        </p:txBody>
      </p:sp>
      <p:sp>
        <p:nvSpPr>
          <p:cNvPr id="20489" name="Text Box 9"/>
          <p:cNvSpPr txBox="1">
            <a:spLocks noChangeArrowheads="1"/>
          </p:cNvSpPr>
          <p:nvPr/>
        </p:nvSpPr>
        <p:spPr bwMode="auto">
          <a:xfrm>
            <a:off x="7596936" y="5508626"/>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1</a:t>
            </a:r>
          </a:p>
        </p:txBody>
      </p:sp>
      <p:sp>
        <p:nvSpPr>
          <p:cNvPr id="20490" name="Text Box 10"/>
          <p:cNvSpPr txBox="1">
            <a:spLocks noChangeArrowheads="1"/>
          </p:cNvSpPr>
          <p:nvPr/>
        </p:nvSpPr>
        <p:spPr bwMode="auto">
          <a:xfrm>
            <a:off x="11197386" y="558165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2</a:t>
            </a:r>
          </a:p>
        </p:txBody>
      </p:sp>
      <p:sp>
        <p:nvSpPr>
          <p:cNvPr id="20491" name="Text Box 11"/>
          <p:cNvSpPr txBox="1">
            <a:spLocks noChangeArrowheads="1"/>
          </p:cNvSpPr>
          <p:nvPr/>
        </p:nvSpPr>
        <p:spPr bwMode="auto">
          <a:xfrm>
            <a:off x="9541623" y="3565526"/>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3</a:t>
            </a:r>
          </a:p>
        </p:txBody>
      </p:sp>
      <p:sp>
        <p:nvSpPr>
          <p:cNvPr id="20492" name="Text Box 12"/>
          <p:cNvSpPr txBox="1">
            <a:spLocks noChangeArrowheads="1"/>
          </p:cNvSpPr>
          <p:nvPr/>
        </p:nvSpPr>
        <p:spPr bwMode="auto">
          <a:xfrm>
            <a:off x="9109823" y="349250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4</a:t>
            </a:r>
          </a:p>
        </p:txBody>
      </p:sp>
      <p:sp>
        <p:nvSpPr>
          <p:cNvPr id="2" name="Rectangle 1"/>
          <p:cNvSpPr/>
          <p:nvPr/>
        </p:nvSpPr>
        <p:spPr>
          <a:xfrm>
            <a:off x="161365" y="1344706"/>
            <a:ext cx="6448146" cy="10219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79295" y="5230906"/>
            <a:ext cx="6448146" cy="13895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576047" y="2265830"/>
            <a:ext cx="747619" cy="190275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65848" y="3258664"/>
            <a:ext cx="6448146" cy="19722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6226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0484"/>
                                        </p:tgtEl>
                                        <p:attrNameLst>
                                          <p:attrName>style.visibility</p:attrName>
                                        </p:attrNameLst>
                                      </p:cBhvr>
                                      <p:to>
                                        <p:strVal val="visible"/>
                                      </p:to>
                                    </p:set>
                                    <p:animEffect transition="in" filter="strips(downLeft)">
                                      <p:cBhvr>
                                        <p:cTn id="7" dur="500"/>
                                        <p:tgtEl>
                                          <p:spTgt spid="2048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488"/>
                                        </p:tgtEl>
                                        <p:attrNameLst>
                                          <p:attrName>style.visibility</p:attrName>
                                        </p:attrNameLst>
                                      </p:cBhvr>
                                      <p:to>
                                        <p:strVal val="visible"/>
                                      </p:to>
                                    </p:set>
                                    <p:animEffect transition="in" filter="box(in)">
                                      <p:cBhvr>
                                        <p:cTn id="12" dur="500"/>
                                        <p:tgtEl>
                                          <p:spTgt spid="20488"/>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20492"/>
                                        </p:tgtEl>
                                        <p:attrNameLst>
                                          <p:attrName>style.visibility</p:attrName>
                                        </p:attrNameLst>
                                      </p:cBhvr>
                                      <p:to>
                                        <p:strVal val="visible"/>
                                      </p:to>
                                    </p:set>
                                    <p:animEffect transition="in" filter="strips(downLeft)">
                                      <p:cBhvr>
                                        <p:cTn id="17" dur="500"/>
                                        <p:tgtEl>
                                          <p:spTgt spid="20492"/>
                                        </p:tgtEl>
                                      </p:cBhvr>
                                    </p:animEffect>
                                  </p:childTnLst>
                                </p:cTn>
                              </p:par>
                              <p:par>
                                <p:cTn id="18" presetID="18" presetClass="entr" presetSubtype="12" fill="hold" grpId="0" nodeType="withEffect">
                                  <p:stCondLst>
                                    <p:cond delay="0"/>
                                  </p:stCondLst>
                                  <p:childTnLst>
                                    <p:set>
                                      <p:cBhvr>
                                        <p:cTn id="19" dur="1" fill="hold">
                                          <p:stCondLst>
                                            <p:cond delay="0"/>
                                          </p:stCondLst>
                                        </p:cTn>
                                        <p:tgtEl>
                                          <p:spTgt spid="20491"/>
                                        </p:tgtEl>
                                        <p:attrNameLst>
                                          <p:attrName>style.visibility</p:attrName>
                                        </p:attrNameLst>
                                      </p:cBhvr>
                                      <p:to>
                                        <p:strVal val="visible"/>
                                      </p:to>
                                    </p:set>
                                    <p:animEffect transition="in" filter="strips(downLeft)">
                                      <p:cBhvr>
                                        <p:cTn id="20" dur="500"/>
                                        <p:tgtEl>
                                          <p:spTgt spid="20491"/>
                                        </p:tgtEl>
                                      </p:cBhvr>
                                    </p:animEffect>
                                  </p:childTnLst>
                                </p:cTn>
                              </p:par>
                              <p:par>
                                <p:cTn id="21" presetID="18" presetClass="entr" presetSubtype="12" fill="hold" grpId="0" nodeType="withEffect">
                                  <p:stCondLst>
                                    <p:cond delay="0"/>
                                  </p:stCondLst>
                                  <p:childTnLst>
                                    <p:set>
                                      <p:cBhvr>
                                        <p:cTn id="22" dur="1" fill="hold">
                                          <p:stCondLst>
                                            <p:cond delay="0"/>
                                          </p:stCondLst>
                                        </p:cTn>
                                        <p:tgtEl>
                                          <p:spTgt spid="20489"/>
                                        </p:tgtEl>
                                        <p:attrNameLst>
                                          <p:attrName>style.visibility</p:attrName>
                                        </p:attrNameLst>
                                      </p:cBhvr>
                                      <p:to>
                                        <p:strVal val="visible"/>
                                      </p:to>
                                    </p:set>
                                    <p:animEffect transition="in" filter="strips(downLeft)">
                                      <p:cBhvr>
                                        <p:cTn id="23" dur="500"/>
                                        <p:tgtEl>
                                          <p:spTgt spid="20489"/>
                                        </p:tgtEl>
                                      </p:cBhvr>
                                    </p:animEffect>
                                  </p:childTnLst>
                                </p:cTn>
                              </p:par>
                              <p:par>
                                <p:cTn id="24" presetID="18" presetClass="entr" presetSubtype="12" fill="hold" grpId="0" nodeType="withEffect">
                                  <p:stCondLst>
                                    <p:cond delay="0"/>
                                  </p:stCondLst>
                                  <p:childTnLst>
                                    <p:set>
                                      <p:cBhvr>
                                        <p:cTn id="25" dur="1" fill="hold">
                                          <p:stCondLst>
                                            <p:cond delay="0"/>
                                          </p:stCondLst>
                                        </p:cTn>
                                        <p:tgtEl>
                                          <p:spTgt spid="20490"/>
                                        </p:tgtEl>
                                        <p:attrNameLst>
                                          <p:attrName>style.visibility</p:attrName>
                                        </p:attrNameLst>
                                      </p:cBhvr>
                                      <p:to>
                                        <p:strVal val="visible"/>
                                      </p:to>
                                    </p:set>
                                    <p:animEffect transition="in" filter="strips(downLeft)">
                                      <p:cBhvr>
                                        <p:cTn id="26" dur="500"/>
                                        <p:tgtEl>
                                          <p:spTgt spid="20490"/>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xit" presetSubtype="21" fill="hold" grpId="0" nodeType="clickEffect">
                                  <p:stCondLst>
                                    <p:cond delay="0"/>
                                  </p:stCondLst>
                                  <p:childTnLst>
                                    <p:animEffect transition="out" filter="barn(inVertical)">
                                      <p:cBhvr>
                                        <p:cTn id="30" dur="500"/>
                                        <p:tgtEl>
                                          <p:spTgt spid="17"/>
                                        </p:tgtEl>
                                      </p:cBhvr>
                                    </p:animEffect>
                                    <p:set>
                                      <p:cBhvr>
                                        <p:cTn id="31"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nimBg="1"/>
      <p:bldP spid="20488" grpId="0"/>
      <p:bldP spid="20489" grpId="0"/>
      <p:bldP spid="20490" grpId="0"/>
      <p:bldP spid="20491" grpId="0"/>
      <p:bldP spid="20492" grpId="0"/>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764088" y="136853"/>
            <a:ext cx="11351709" cy="2867025"/>
          </a:xfrm>
          <a:solidFill>
            <a:schemeClr val="bg1"/>
          </a:solidFill>
        </p:spPr>
        <p:txBody>
          <a:bodyPr/>
          <a:lstStyle/>
          <a:p>
            <a:pPr algn="l" eaLnBrk="1" hangingPunct="1"/>
            <a:r>
              <a:rPr lang="en-US" dirty="0" smtClean="0"/>
              <a:t>Proposition(8) </a:t>
            </a:r>
            <a:r>
              <a:rPr lang="en-US" sz="3200" dirty="0"/>
              <a:t>if two triangles have two sides equal to two sides respectively, and also have the base equal to the base, then they will also have equal the angles encompassed by the equal straight lines</a:t>
            </a:r>
            <a:endParaRPr lang="en-US" dirty="0" smtClean="0"/>
          </a:p>
        </p:txBody>
      </p:sp>
      <p:sp>
        <p:nvSpPr>
          <p:cNvPr id="38915" name="AutoShape 3"/>
          <p:cNvSpPr>
            <a:spLocks noChangeArrowheads="1"/>
          </p:cNvSpPr>
          <p:nvPr/>
        </p:nvSpPr>
        <p:spPr bwMode="auto">
          <a:xfrm>
            <a:off x="9238682" y="3690939"/>
            <a:ext cx="2881313" cy="1150937"/>
          </a:xfrm>
          <a:prstGeom prst="triangle">
            <a:avLst>
              <a:gd name="adj" fmla="val 50000"/>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21508" name="AutoShape 4"/>
          <p:cNvSpPr>
            <a:spLocks noChangeArrowheads="1"/>
          </p:cNvSpPr>
          <p:nvPr/>
        </p:nvSpPr>
        <p:spPr bwMode="auto">
          <a:xfrm rot="10800000">
            <a:off x="6077592" y="4770439"/>
            <a:ext cx="2881312" cy="1150937"/>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38917" name="AutoShape 5"/>
          <p:cNvSpPr>
            <a:spLocks noChangeArrowheads="1"/>
          </p:cNvSpPr>
          <p:nvPr/>
        </p:nvSpPr>
        <p:spPr bwMode="auto">
          <a:xfrm>
            <a:off x="6077592" y="3617914"/>
            <a:ext cx="2881312" cy="1150937"/>
          </a:xfrm>
          <a:prstGeom prst="triangle">
            <a:avLst>
              <a:gd name="adj" fmla="val 50000"/>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21510" name="Line 6"/>
          <p:cNvSpPr>
            <a:spLocks noChangeShapeType="1"/>
          </p:cNvSpPr>
          <p:nvPr/>
        </p:nvSpPr>
        <p:spPr bwMode="auto">
          <a:xfrm>
            <a:off x="7517454" y="3617913"/>
            <a:ext cx="0" cy="23050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8919" name="Text Box 7"/>
          <p:cNvSpPr txBox="1">
            <a:spLocks noChangeArrowheads="1"/>
          </p:cNvSpPr>
          <p:nvPr/>
        </p:nvSpPr>
        <p:spPr bwMode="auto">
          <a:xfrm>
            <a:off x="5849551" y="4838326"/>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a:t>y</a:t>
            </a:r>
          </a:p>
        </p:txBody>
      </p:sp>
      <p:sp>
        <p:nvSpPr>
          <p:cNvPr id="38920" name="Text Box 8"/>
          <p:cNvSpPr txBox="1">
            <a:spLocks noChangeArrowheads="1"/>
          </p:cNvSpPr>
          <p:nvPr/>
        </p:nvSpPr>
        <p:spPr bwMode="auto">
          <a:xfrm>
            <a:off x="7310146" y="3062288"/>
            <a:ext cx="298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a:t>x</a:t>
            </a:r>
          </a:p>
        </p:txBody>
      </p:sp>
      <p:sp>
        <p:nvSpPr>
          <p:cNvPr id="38921" name="Text Box 9"/>
          <p:cNvSpPr txBox="1">
            <a:spLocks noChangeArrowheads="1"/>
          </p:cNvSpPr>
          <p:nvPr/>
        </p:nvSpPr>
        <p:spPr bwMode="auto">
          <a:xfrm>
            <a:off x="8727317" y="4802187"/>
            <a:ext cx="298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a:t>z</a:t>
            </a:r>
          </a:p>
        </p:txBody>
      </p:sp>
      <p:sp>
        <p:nvSpPr>
          <p:cNvPr id="38922" name="Text Box 10"/>
          <p:cNvSpPr txBox="1">
            <a:spLocks noChangeArrowheads="1"/>
          </p:cNvSpPr>
          <p:nvPr/>
        </p:nvSpPr>
        <p:spPr bwMode="auto">
          <a:xfrm>
            <a:off x="9314879" y="4848318"/>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a:t>b</a:t>
            </a:r>
          </a:p>
        </p:txBody>
      </p:sp>
      <p:sp>
        <p:nvSpPr>
          <p:cNvPr id="38923" name="Text Box 11"/>
          <p:cNvSpPr txBox="1">
            <a:spLocks noChangeArrowheads="1"/>
          </p:cNvSpPr>
          <p:nvPr/>
        </p:nvSpPr>
        <p:spPr bwMode="auto">
          <a:xfrm>
            <a:off x="10515031" y="320516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a</a:t>
            </a:r>
          </a:p>
        </p:txBody>
      </p:sp>
      <p:sp>
        <p:nvSpPr>
          <p:cNvPr id="38924" name="Text Box 12"/>
          <p:cNvSpPr txBox="1">
            <a:spLocks noChangeArrowheads="1"/>
          </p:cNvSpPr>
          <p:nvPr/>
        </p:nvSpPr>
        <p:spPr bwMode="auto">
          <a:xfrm>
            <a:off x="11753937" y="4789488"/>
            <a:ext cx="298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a:t>c</a:t>
            </a:r>
          </a:p>
        </p:txBody>
      </p:sp>
      <p:sp>
        <p:nvSpPr>
          <p:cNvPr id="21517" name="Text Box 13"/>
          <p:cNvSpPr txBox="1">
            <a:spLocks noChangeArrowheads="1"/>
          </p:cNvSpPr>
          <p:nvPr/>
        </p:nvSpPr>
        <p:spPr bwMode="auto">
          <a:xfrm>
            <a:off x="7425379" y="6086476"/>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h</a:t>
            </a:r>
          </a:p>
        </p:txBody>
      </p:sp>
      <p:sp>
        <p:nvSpPr>
          <p:cNvPr id="21518" name="Text Box 14"/>
          <p:cNvSpPr txBox="1">
            <a:spLocks noChangeArrowheads="1"/>
          </p:cNvSpPr>
          <p:nvPr/>
        </p:nvSpPr>
        <p:spPr bwMode="auto">
          <a:xfrm>
            <a:off x="7209479" y="5221288"/>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2</a:t>
            </a:r>
          </a:p>
        </p:txBody>
      </p:sp>
      <p:sp>
        <p:nvSpPr>
          <p:cNvPr id="21519" name="Text Box 15"/>
          <p:cNvSpPr txBox="1">
            <a:spLocks noChangeArrowheads="1"/>
          </p:cNvSpPr>
          <p:nvPr/>
        </p:nvSpPr>
        <p:spPr bwMode="auto">
          <a:xfrm>
            <a:off x="7641279" y="514985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4</a:t>
            </a:r>
          </a:p>
        </p:txBody>
      </p:sp>
      <p:sp>
        <p:nvSpPr>
          <p:cNvPr id="21520" name="Text Box 16"/>
          <p:cNvSpPr txBox="1">
            <a:spLocks noChangeArrowheads="1"/>
          </p:cNvSpPr>
          <p:nvPr/>
        </p:nvSpPr>
        <p:spPr bwMode="auto">
          <a:xfrm>
            <a:off x="7209479" y="385445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1</a:t>
            </a:r>
          </a:p>
        </p:txBody>
      </p:sp>
      <p:sp>
        <p:nvSpPr>
          <p:cNvPr id="21521" name="Text Box 17"/>
          <p:cNvSpPr txBox="1">
            <a:spLocks noChangeArrowheads="1"/>
          </p:cNvSpPr>
          <p:nvPr/>
        </p:nvSpPr>
        <p:spPr bwMode="auto">
          <a:xfrm>
            <a:off x="7641279" y="385445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3</a:t>
            </a:r>
          </a:p>
        </p:txBody>
      </p:sp>
    </p:spTree>
    <p:extLst>
      <p:ext uri="{BB962C8B-B14F-4D97-AF65-F5344CB8AC3E}">
        <p14:creationId xmlns:p14="http://schemas.microsoft.com/office/powerpoint/2010/main" val="433812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17"/>
                                        </p:tgtEl>
                                        <p:attrNameLst>
                                          <p:attrName>style.visibility</p:attrName>
                                        </p:attrNameLst>
                                      </p:cBhvr>
                                      <p:to>
                                        <p:strVal val="visible"/>
                                      </p:to>
                                    </p:set>
                                    <p:animEffect transition="in" filter="blinds(horizontal)">
                                      <p:cBhvr>
                                        <p:cTn id="7" dur="500"/>
                                        <p:tgtEl>
                                          <p:spTgt spid="21517"/>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21508"/>
                                        </p:tgtEl>
                                        <p:attrNameLst>
                                          <p:attrName>style.visibility</p:attrName>
                                        </p:attrNameLst>
                                      </p:cBhvr>
                                      <p:to>
                                        <p:strVal val="visible"/>
                                      </p:to>
                                    </p:set>
                                    <p:animEffect transition="in" filter="strips(downLeft)">
                                      <p:cBhvr>
                                        <p:cTn id="12" dur="500"/>
                                        <p:tgtEl>
                                          <p:spTgt spid="2150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1520"/>
                                        </p:tgtEl>
                                        <p:attrNameLst>
                                          <p:attrName>style.visibility</p:attrName>
                                        </p:attrNameLst>
                                      </p:cBhvr>
                                      <p:to>
                                        <p:strVal val="visible"/>
                                      </p:to>
                                    </p:set>
                                    <p:animEffect transition="in" filter="blinds(horizontal)">
                                      <p:cBhvr>
                                        <p:cTn id="17" dur="500"/>
                                        <p:tgtEl>
                                          <p:spTgt spid="21520"/>
                                        </p:tgtEl>
                                      </p:cBhvr>
                                    </p:animEffect>
                                  </p:childTnLst>
                                </p:cTn>
                              </p:par>
                              <p:par>
                                <p:cTn id="18" presetID="3" presetClass="entr" presetSubtype="10" fill="hold" nodeType="withEffect">
                                  <p:stCondLst>
                                    <p:cond delay="0"/>
                                  </p:stCondLst>
                                  <p:childTnLst>
                                    <p:set>
                                      <p:cBhvr>
                                        <p:cTn id="19" dur="1" fill="hold">
                                          <p:stCondLst>
                                            <p:cond delay="0"/>
                                          </p:stCondLst>
                                        </p:cTn>
                                        <p:tgtEl>
                                          <p:spTgt spid="21518"/>
                                        </p:tgtEl>
                                        <p:attrNameLst>
                                          <p:attrName>style.visibility</p:attrName>
                                        </p:attrNameLst>
                                      </p:cBhvr>
                                      <p:to>
                                        <p:strVal val="visible"/>
                                      </p:to>
                                    </p:set>
                                    <p:animEffect transition="in" filter="blinds(horizontal)">
                                      <p:cBhvr>
                                        <p:cTn id="20" dur="500"/>
                                        <p:tgtEl>
                                          <p:spTgt spid="21518"/>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1521"/>
                                        </p:tgtEl>
                                        <p:attrNameLst>
                                          <p:attrName>style.visibility</p:attrName>
                                        </p:attrNameLst>
                                      </p:cBhvr>
                                      <p:to>
                                        <p:strVal val="visible"/>
                                      </p:to>
                                    </p:set>
                                    <p:animEffect transition="in" filter="blinds(horizontal)">
                                      <p:cBhvr>
                                        <p:cTn id="25" dur="500"/>
                                        <p:tgtEl>
                                          <p:spTgt spid="21521"/>
                                        </p:tgtEl>
                                      </p:cBhvr>
                                    </p:animEffect>
                                  </p:childTnLst>
                                </p:cTn>
                              </p:par>
                              <p:par>
                                <p:cTn id="26" presetID="3" presetClass="entr" presetSubtype="10" fill="hold" nodeType="withEffect">
                                  <p:stCondLst>
                                    <p:cond delay="0"/>
                                  </p:stCondLst>
                                  <p:childTnLst>
                                    <p:set>
                                      <p:cBhvr>
                                        <p:cTn id="27" dur="1" fill="hold">
                                          <p:stCondLst>
                                            <p:cond delay="0"/>
                                          </p:stCondLst>
                                        </p:cTn>
                                        <p:tgtEl>
                                          <p:spTgt spid="21519"/>
                                        </p:tgtEl>
                                        <p:attrNameLst>
                                          <p:attrName>style.visibility</p:attrName>
                                        </p:attrNameLst>
                                      </p:cBhvr>
                                      <p:to>
                                        <p:strVal val="visible"/>
                                      </p:to>
                                    </p:set>
                                    <p:animEffect transition="in" filter="blinds(horizontal)">
                                      <p:cBhvr>
                                        <p:cTn id="28" dur="500"/>
                                        <p:tgtEl>
                                          <p:spTgt spid="21519"/>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21510"/>
                                        </p:tgtEl>
                                        <p:attrNameLst>
                                          <p:attrName>style.visibility</p:attrName>
                                        </p:attrNameLst>
                                      </p:cBhvr>
                                      <p:to>
                                        <p:strVal val="visible"/>
                                      </p:to>
                                    </p:set>
                                    <p:animEffect transition="in" filter="blinds(horizontal)">
                                      <p:cBhvr>
                                        <p:cTn id="33" dur="5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animBg="1"/>
      <p:bldP spid="21510" grpId="0" animBg="1"/>
      <p:bldP spid="215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174812" y="260350"/>
            <a:ext cx="11286503" cy="1512888"/>
          </a:xfrm>
          <a:solidFill>
            <a:schemeClr val="bg1"/>
          </a:solidFill>
        </p:spPr>
        <p:txBody>
          <a:bodyPr/>
          <a:lstStyle/>
          <a:p>
            <a:pPr algn="l" eaLnBrk="1" hangingPunct="1"/>
            <a:r>
              <a:rPr lang="en-US" dirty="0" smtClean="0"/>
              <a:t>Proposition(9) </a:t>
            </a:r>
            <a:r>
              <a:rPr lang="en-US" sz="3200" dirty="0"/>
              <a:t>to cut a given rectilinear angle in half</a:t>
            </a:r>
            <a:endParaRPr lang="en-US" dirty="0" smtClean="0"/>
          </a:p>
        </p:txBody>
      </p:sp>
      <p:sp>
        <p:nvSpPr>
          <p:cNvPr id="22531" name="Line 3"/>
          <p:cNvSpPr>
            <a:spLocks noChangeShapeType="1"/>
          </p:cNvSpPr>
          <p:nvPr/>
        </p:nvSpPr>
        <p:spPr bwMode="auto">
          <a:xfrm>
            <a:off x="3076832" y="3717925"/>
            <a:ext cx="2951163" cy="935038"/>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32" name="Line 4"/>
          <p:cNvSpPr>
            <a:spLocks noChangeShapeType="1"/>
          </p:cNvSpPr>
          <p:nvPr/>
        </p:nvSpPr>
        <p:spPr bwMode="auto">
          <a:xfrm flipV="1">
            <a:off x="3076832" y="2276475"/>
            <a:ext cx="2663825" cy="144145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33" name="Line 5"/>
          <p:cNvSpPr>
            <a:spLocks noChangeShapeType="1"/>
          </p:cNvSpPr>
          <p:nvPr/>
        </p:nvSpPr>
        <p:spPr bwMode="auto">
          <a:xfrm flipV="1">
            <a:off x="3076832" y="3500439"/>
            <a:ext cx="2447925" cy="217487"/>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4" name="Line 6"/>
          <p:cNvSpPr>
            <a:spLocks noChangeShapeType="1"/>
          </p:cNvSpPr>
          <p:nvPr/>
        </p:nvSpPr>
        <p:spPr bwMode="auto">
          <a:xfrm>
            <a:off x="4300794" y="3068638"/>
            <a:ext cx="0" cy="1008062"/>
          </a:xfrm>
          <a:prstGeom prst="line">
            <a:avLst/>
          </a:prstGeom>
          <a:noFill/>
          <a:ln w="76200">
            <a:solidFill>
              <a:srgbClr val="7030A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5" name="Line 7"/>
          <p:cNvSpPr>
            <a:spLocks noChangeShapeType="1"/>
          </p:cNvSpPr>
          <p:nvPr/>
        </p:nvSpPr>
        <p:spPr bwMode="auto">
          <a:xfrm flipH="1">
            <a:off x="4300794" y="3500438"/>
            <a:ext cx="1223962" cy="576262"/>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6" name="Line 8"/>
          <p:cNvSpPr>
            <a:spLocks noChangeShapeType="1"/>
          </p:cNvSpPr>
          <p:nvPr/>
        </p:nvSpPr>
        <p:spPr bwMode="auto">
          <a:xfrm>
            <a:off x="4300794" y="3068638"/>
            <a:ext cx="1223962" cy="43180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7" name="Text Box 9"/>
          <p:cNvSpPr txBox="1">
            <a:spLocks noChangeArrowheads="1"/>
          </p:cNvSpPr>
          <p:nvPr/>
        </p:nvSpPr>
        <p:spPr bwMode="auto">
          <a:xfrm>
            <a:off x="5493006" y="3284538"/>
            <a:ext cx="3257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smtClean="0"/>
              <a:t>F</a:t>
            </a:r>
            <a:endParaRPr lang="en-US" sz="1800" dirty="0"/>
          </a:p>
        </p:txBody>
      </p:sp>
      <p:sp>
        <p:nvSpPr>
          <p:cNvPr id="22538" name="Text Box 10"/>
          <p:cNvSpPr txBox="1">
            <a:spLocks noChangeArrowheads="1"/>
          </p:cNvSpPr>
          <p:nvPr/>
        </p:nvSpPr>
        <p:spPr bwMode="auto">
          <a:xfrm>
            <a:off x="4061081" y="4143376"/>
            <a:ext cx="3385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smtClean="0"/>
              <a:t>E</a:t>
            </a:r>
            <a:endParaRPr lang="en-US" sz="1800" dirty="0"/>
          </a:p>
        </p:txBody>
      </p:sp>
      <p:sp>
        <p:nvSpPr>
          <p:cNvPr id="22539" name="Text Box 11"/>
          <p:cNvSpPr txBox="1">
            <a:spLocks noChangeArrowheads="1"/>
          </p:cNvSpPr>
          <p:nvPr/>
        </p:nvSpPr>
        <p:spPr bwMode="auto">
          <a:xfrm>
            <a:off x="4061081" y="2709863"/>
            <a:ext cx="3513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smtClean="0"/>
              <a:t>D</a:t>
            </a:r>
            <a:endParaRPr lang="en-US" sz="1800" dirty="0"/>
          </a:p>
        </p:txBody>
      </p:sp>
      <p:sp>
        <p:nvSpPr>
          <p:cNvPr id="22540" name="Text Box 12"/>
          <p:cNvSpPr txBox="1">
            <a:spLocks noChangeArrowheads="1"/>
          </p:cNvSpPr>
          <p:nvPr/>
        </p:nvSpPr>
        <p:spPr bwMode="auto">
          <a:xfrm>
            <a:off x="5956556" y="4575176"/>
            <a:ext cx="3513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smtClean="0"/>
              <a:t>C</a:t>
            </a:r>
            <a:endParaRPr lang="en-US" sz="1800" dirty="0"/>
          </a:p>
        </p:txBody>
      </p:sp>
      <p:sp>
        <p:nvSpPr>
          <p:cNvPr id="22541" name="Text Box 13"/>
          <p:cNvSpPr txBox="1">
            <a:spLocks noChangeArrowheads="1"/>
          </p:cNvSpPr>
          <p:nvPr/>
        </p:nvSpPr>
        <p:spPr bwMode="auto">
          <a:xfrm>
            <a:off x="5500944" y="1844676"/>
            <a:ext cx="3385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smtClean="0"/>
              <a:t>B</a:t>
            </a:r>
            <a:endParaRPr lang="en-US" sz="1800" dirty="0"/>
          </a:p>
        </p:txBody>
      </p:sp>
      <p:sp>
        <p:nvSpPr>
          <p:cNvPr id="22542" name="Text Box 14"/>
          <p:cNvSpPr txBox="1">
            <a:spLocks noChangeArrowheads="1"/>
          </p:cNvSpPr>
          <p:nvPr/>
        </p:nvSpPr>
        <p:spPr bwMode="auto">
          <a:xfrm>
            <a:off x="2621219" y="3494088"/>
            <a:ext cx="3385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smtClean="0"/>
              <a:t>A</a:t>
            </a:r>
            <a:endParaRPr lang="en-US" sz="1800" dirty="0"/>
          </a:p>
        </p:txBody>
      </p:sp>
    </p:spTree>
    <p:extLst>
      <p:ext uri="{BB962C8B-B14F-4D97-AF65-F5344CB8AC3E}">
        <p14:creationId xmlns:p14="http://schemas.microsoft.com/office/powerpoint/2010/main" val="2916109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2542"/>
                                        </p:tgtEl>
                                        <p:attrNameLst>
                                          <p:attrName>style.visibility</p:attrName>
                                        </p:attrNameLst>
                                      </p:cBhvr>
                                      <p:to>
                                        <p:strVal val="visible"/>
                                      </p:to>
                                    </p:set>
                                    <p:anim calcmode="lin" valueType="num">
                                      <p:cBhvr>
                                        <p:cTn id="7" dur="1000" fill="hold"/>
                                        <p:tgtEl>
                                          <p:spTgt spid="22542"/>
                                        </p:tgtEl>
                                        <p:attrNameLst>
                                          <p:attrName>ppt_w</p:attrName>
                                        </p:attrNameLst>
                                      </p:cBhvr>
                                      <p:tavLst>
                                        <p:tav tm="0">
                                          <p:val>
                                            <p:strVal val="#ppt_w+.3"/>
                                          </p:val>
                                        </p:tav>
                                        <p:tav tm="100000">
                                          <p:val>
                                            <p:strVal val="#ppt_w"/>
                                          </p:val>
                                        </p:tav>
                                      </p:tavLst>
                                    </p:anim>
                                    <p:anim calcmode="lin" valueType="num">
                                      <p:cBhvr>
                                        <p:cTn id="8" dur="1000" fill="hold"/>
                                        <p:tgtEl>
                                          <p:spTgt spid="22542"/>
                                        </p:tgtEl>
                                        <p:attrNameLst>
                                          <p:attrName>ppt_h</p:attrName>
                                        </p:attrNameLst>
                                      </p:cBhvr>
                                      <p:tavLst>
                                        <p:tav tm="0">
                                          <p:val>
                                            <p:strVal val="#ppt_h"/>
                                          </p:val>
                                        </p:tav>
                                        <p:tav tm="100000">
                                          <p:val>
                                            <p:strVal val="#ppt_h"/>
                                          </p:val>
                                        </p:tav>
                                      </p:tavLst>
                                    </p:anim>
                                    <p:animEffect transition="in" filter="fade">
                                      <p:cBhvr>
                                        <p:cTn id="9" dur="1000"/>
                                        <p:tgtEl>
                                          <p:spTgt spid="22542"/>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22532"/>
                                        </p:tgtEl>
                                        <p:attrNameLst>
                                          <p:attrName>style.visibility</p:attrName>
                                        </p:attrNameLst>
                                      </p:cBhvr>
                                      <p:to>
                                        <p:strVal val="visible"/>
                                      </p:to>
                                    </p:set>
                                    <p:anim calcmode="lin" valueType="num">
                                      <p:cBhvr>
                                        <p:cTn id="12" dur="1000" fill="hold"/>
                                        <p:tgtEl>
                                          <p:spTgt spid="22532"/>
                                        </p:tgtEl>
                                        <p:attrNameLst>
                                          <p:attrName>ppt_w</p:attrName>
                                        </p:attrNameLst>
                                      </p:cBhvr>
                                      <p:tavLst>
                                        <p:tav tm="0">
                                          <p:val>
                                            <p:strVal val="#ppt_w+.3"/>
                                          </p:val>
                                        </p:tav>
                                        <p:tav tm="100000">
                                          <p:val>
                                            <p:strVal val="#ppt_w"/>
                                          </p:val>
                                        </p:tav>
                                      </p:tavLst>
                                    </p:anim>
                                    <p:anim calcmode="lin" valueType="num">
                                      <p:cBhvr>
                                        <p:cTn id="13" dur="1000" fill="hold"/>
                                        <p:tgtEl>
                                          <p:spTgt spid="22532"/>
                                        </p:tgtEl>
                                        <p:attrNameLst>
                                          <p:attrName>ppt_h</p:attrName>
                                        </p:attrNameLst>
                                      </p:cBhvr>
                                      <p:tavLst>
                                        <p:tav tm="0">
                                          <p:val>
                                            <p:strVal val="#ppt_h"/>
                                          </p:val>
                                        </p:tav>
                                        <p:tav tm="100000">
                                          <p:val>
                                            <p:strVal val="#ppt_h"/>
                                          </p:val>
                                        </p:tav>
                                      </p:tavLst>
                                    </p:anim>
                                    <p:animEffect transition="in" filter="fade">
                                      <p:cBhvr>
                                        <p:cTn id="14" dur="1000"/>
                                        <p:tgtEl>
                                          <p:spTgt spid="22532"/>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22531"/>
                                        </p:tgtEl>
                                        <p:attrNameLst>
                                          <p:attrName>style.visibility</p:attrName>
                                        </p:attrNameLst>
                                      </p:cBhvr>
                                      <p:to>
                                        <p:strVal val="visible"/>
                                      </p:to>
                                    </p:set>
                                    <p:anim calcmode="lin" valueType="num">
                                      <p:cBhvr>
                                        <p:cTn id="17" dur="1000" fill="hold"/>
                                        <p:tgtEl>
                                          <p:spTgt spid="22531"/>
                                        </p:tgtEl>
                                        <p:attrNameLst>
                                          <p:attrName>ppt_w</p:attrName>
                                        </p:attrNameLst>
                                      </p:cBhvr>
                                      <p:tavLst>
                                        <p:tav tm="0">
                                          <p:val>
                                            <p:strVal val="#ppt_w+.3"/>
                                          </p:val>
                                        </p:tav>
                                        <p:tav tm="100000">
                                          <p:val>
                                            <p:strVal val="#ppt_w"/>
                                          </p:val>
                                        </p:tav>
                                      </p:tavLst>
                                    </p:anim>
                                    <p:anim calcmode="lin" valueType="num">
                                      <p:cBhvr>
                                        <p:cTn id="18" dur="1000" fill="hold"/>
                                        <p:tgtEl>
                                          <p:spTgt spid="22531"/>
                                        </p:tgtEl>
                                        <p:attrNameLst>
                                          <p:attrName>ppt_h</p:attrName>
                                        </p:attrNameLst>
                                      </p:cBhvr>
                                      <p:tavLst>
                                        <p:tav tm="0">
                                          <p:val>
                                            <p:strVal val="#ppt_h"/>
                                          </p:val>
                                        </p:tav>
                                        <p:tav tm="100000">
                                          <p:val>
                                            <p:strVal val="#ppt_h"/>
                                          </p:val>
                                        </p:tav>
                                      </p:tavLst>
                                    </p:anim>
                                    <p:animEffect transition="in" filter="fade">
                                      <p:cBhvr>
                                        <p:cTn id="19" dur="1000"/>
                                        <p:tgtEl>
                                          <p:spTgt spid="22531"/>
                                        </p:tgtEl>
                                      </p:cBhvr>
                                    </p:animEffect>
                                  </p:childTnLst>
                                </p:cTn>
                              </p:par>
                              <p:par>
                                <p:cTn id="20" presetID="50" presetClass="entr" presetSubtype="0" decel="100000" fill="hold" grpId="0" nodeType="withEffect">
                                  <p:stCondLst>
                                    <p:cond delay="0"/>
                                  </p:stCondLst>
                                  <p:childTnLst>
                                    <p:set>
                                      <p:cBhvr>
                                        <p:cTn id="21" dur="1" fill="hold">
                                          <p:stCondLst>
                                            <p:cond delay="0"/>
                                          </p:stCondLst>
                                        </p:cTn>
                                        <p:tgtEl>
                                          <p:spTgt spid="22541"/>
                                        </p:tgtEl>
                                        <p:attrNameLst>
                                          <p:attrName>style.visibility</p:attrName>
                                        </p:attrNameLst>
                                      </p:cBhvr>
                                      <p:to>
                                        <p:strVal val="visible"/>
                                      </p:to>
                                    </p:set>
                                    <p:anim calcmode="lin" valueType="num">
                                      <p:cBhvr>
                                        <p:cTn id="22" dur="1000" fill="hold"/>
                                        <p:tgtEl>
                                          <p:spTgt spid="22541"/>
                                        </p:tgtEl>
                                        <p:attrNameLst>
                                          <p:attrName>ppt_w</p:attrName>
                                        </p:attrNameLst>
                                      </p:cBhvr>
                                      <p:tavLst>
                                        <p:tav tm="0">
                                          <p:val>
                                            <p:strVal val="#ppt_w+.3"/>
                                          </p:val>
                                        </p:tav>
                                        <p:tav tm="100000">
                                          <p:val>
                                            <p:strVal val="#ppt_w"/>
                                          </p:val>
                                        </p:tav>
                                      </p:tavLst>
                                    </p:anim>
                                    <p:anim calcmode="lin" valueType="num">
                                      <p:cBhvr>
                                        <p:cTn id="23" dur="1000" fill="hold"/>
                                        <p:tgtEl>
                                          <p:spTgt spid="22541"/>
                                        </p:tgtEl>
                                        <p:attrNameLst>
                                          <p:attrName>ppt_h</p:attrName>
                                        </p:attrNameLst>
                                      </p:cBhvr>
                                      <p:tavLst>
                                        <p:tav tm="0">
                                          <p:val>
                                            <p:strVal val="#ppt_h"/>
                                          </p:val>
                                        </p:tav>
                                        <p:tav tm="100000">
                                          <p:val>
                                            <p:strVal val="#ppt_h"/>
                                          </p:val>
                                        </p:tav>
                                      </p:tavLst>
                                    </p:anim>
                                    <p:animEffect transition="in" filter="fade">
                                      <p:cBhvr>
                                        <p:cTn id="24" dur="1000"/>
                                        <p:tgtEl>
                                          <p:spTgt spid="22541"/>
                                        </p:tgtEl>
                                      </p:cBhvr>
                                    </p:animEffect>
                                  </p:childTnLst>
                                </p:cTn>
                              </p:par>
                              <p:par>
                                <p:cTn id="25" presetID="50" presetClass="entr" presetSubtype="0" decel="100000" fill="hold" grpId="0" nodeType="withEffect">
                                  <p:stCondLst>
                                    <p:cond delay="0"/>
                                  </p:stCondLst>
                                  <p:childTnLst>
                                    <p:set>
                                      <p:cBhvr>
                                        <p:cTn id="26" dur="1" fill="hold">
                                          <p:stCondLst>
                                            <p:cond delay="0"/>
                                          </p:stCondLst>
                                        </p:cTn>
                                        <p:tgtEl>
                                          <p:spTgt spid="22540"/>
                                        </p:tgtEl>
                                        <p:attrNameLst>
                                          <p:attrName>style.visibility</p:attrName>
                                        </p:attrNameLst>
                                      </p:cBhvr>
                                      <p:to>
                                        <p:strVal val="visible"/>
                                      </p:to>
                                    </p:set>
                                    <p:anim calcmode="lin" valueType="num">
                                      <p:cBhvr>
                                        <p:cTn id="27" dur="1000" fill="hold"/>
                                        <p:tgtEl>
                                          <p:spTgt spid="22540"/>
                                        </p:tgtEl>
                                        <p:attrNameLst>
                                          <p:attrName>ppt_w</p:attrName>
                                        </p:attrNameLst>
                                      </p:cBhvr>
                                      <p:tavLst>
                                        <p:tav tm="0">
                                          <p:val>
                                            <p:strVal val="#ppt_w+.3"/>
                                          </p:val>
                                        </p:tav>
                                        <p:tav tm="100000">
                                          <p:val>
                                            <p:strVal val="#ppt_w"/>
                                          </p:val>
                                        </p:tav>
                                      </p:tavLst>
                                    </p:anim>
                                    <p:anim calcmode="lin" valueType="num">
                                      <p:cBhvr>
                                        <p:cTn id="28" dur="1000" fill="hold"/>
                                        <p:tgtEl>
                                          <p:spTgt spid="22540"/>
                                        </p:tgtEl>
                                        <p:attrNameLst>
                                          <p:attrName>ppt_h</p:attrName>
                                        </p:attrNameLst>
                                      </p:cBhvr>
                                      <p:tavLst>
                                        <p:tav tm="0">
                                          <p:val>
                                            <p:strVal val="#ppt_h"/>
                                          </p:val>
                                        </p:tav>
                                        <p:tav tm="100000">
                                          <p:val>
                                            <p:strVal val="#ppt_h"/>
                                          </p:val>
                                        </p:tav>
                                      </p:tavLst>
                                    </p:anim>
                                    <p:animEffect transition="in" filter="fade">
                                      <p:cBhvr>
                                        <p:cTn id="29" dur="1000"/>
                                        <p:tgtEl>
                                          <p:spTgt spid="22540"/>
                                        </p:tgtEl>
                                      </p:cBhvr>
                                    </p:animEffect>
                                  </p:childTnLst>
                                </p:cTn>
                              </p:par>
                            </p:childTnLst>
                          </p:cTn>
                        </p:par>
                      </p:childTnLst>
                    </p:cTn>
                  </p:par>
                  <p:par>
                    <p:cTn id="30" fill="hold">
                      <p:stCondLst>
                        <p:cond delay="indefinite"/>
                      </p:stCondLst>
                      <p:childTnLst>
                        <p:par>
                          <p:cTn id="31" fill="hold">
                            <p:stCondLst>
                              <p:cond delay="0"/>
                            </p:stCondLst>
                            <p:childTnLst>
                              <p:par>
                                <p:cTn id="32" presetID="17" presetClass="entr" presetSubtype="10" fill="hold" grpId="0" nodeType="clickEffect">
                                  <p:stCondLst>
                                    <p:cond delay="0"/>
                                  </p:stCondLst>
                                  <p:childTnLst>
                                    <p:set>
                                      <p:cBhvr>
                                        <p:cTn id="33" dur="1" fill="hold">
                                          <p:stCondLst>
                                            <p:cond delay="0"/>
                                          </p:stCondLst>
                                        </p:cTn>
                                        <p:tgtEl>
                                          <p:spTgt spid="22539"/>
                                        </p:tgtEl>
                                        <p:attrNameLst>
                                          <p:attrName>style.visibility</p:attrName>
                                        </p:attrNameLst>
                                      </p:cBhvr>
                                      <p:to>
                                        <p:strVal val="visible"/>
                                      </p:to>
                                    </p:set>
                                    <p:anim calcmode="lin" valueType="num">
                                      <p:cBhvr>
                                        <p:cTn id="34" dur="500" fill="hold"/>
                                        <p:tgtEl>
                                          <p:spTgt spid="22539"/>
                                        </p:tgtEl>
                                        <p:attrNameLst>
                                          <p:attrName>ppt_w</p:attrName>
                                        </p:attrNameLst>
                                      </p:cBhvr>
                                      <p:tavLst>
                                        <p:tav tm="0">
                                          <p:val>
                                            <p:fltVal val="0"/>
                                          </p:val>
                                        </p:tav>
                                        <p:tav tm="100000">
                                          <p:val>
                                            <p:strVal val="#ppt_w"/>
                                          </p:val>
                                        </p:tav>
                                      </p:tavLst>
                                    </p:anim>
                                    <p:anim calcmode="lin" valueType="num">
                                      <p:cBhvr>
                                        <p:cTn id="35" dur="500" fill="hold"/>
                                        <p:tgtEl>
                                          <p:spTgt spid="22539"/>
                                        </p:tgtEl>
                                        <p:attrNameLst>
                                          <p:attrName>ppt_h</p:attrName>
                                        </p:attrNameLst>
                                      </p:cBhvr>
                                      <p:tavLst>
                                        <p:tav tm="0">
                                          <p:val>
                                            <p:strVal val="#ppt_h"/>
                                          </p:val>
                                        </p:tav>
                                        <p:tav tm="100000">
                                          <p:val>
                                            <p:strVal val="#ppt_h"/>
                                          </p:val>
                                        </p:tav>
                                      </p:tavLst>
                                    </p:anim>
                                  </p:childTnLst>
                                </p:cTn>
                              </p:par>
                              <p:par>
                                <p:cTn id="36" presetID="17" presetClass="entr" presetSubtype="10" fill="hold" grpId="0" nodeType="withEffect">
                                  <p:stCondLst>
                                    <p:cond delay="0"/>
                                  </p:stCondLst>
                                  <p:childTnLst>
                                    <p:set>
                                      <p:cBhvr>
                                        <p:cTn id="37" dur="1" fill="hold">
                                          <p:stCondLst>
                                            <p:cond delay="0"/>
                                          </p:stCondLst>
                                        </p:cTn>
                                        <p:tgtEl>
                                          <p:spTgt spid="22538"/>
                                        </p:tgtEl>
                                        <p:attrNameLst>
                                          <p:attrName>style.visibility</p:attrName>
                                        </p:attrNameLst>
                                      </p:cBhvr>
                                      <p:to>
                                        <p:strVal val="visible"/>
                                      </p:to>
                                    </p:set>
                                    <p:anim calcmode="lin" valueType="num">
                                      <p:cBhvr>
                                        <p:cTn id="38" dur="500" fill="hold"/>
                                        <p:tgtEl>
                                          <p:spTgt spid="22538"/>
                                        </p:tgtEl>
                                        <p:attrNameLst>
                                          <p:attrName>ppt_w</p:attrName>
                                        </p:attrNameLst>
                                      </p:cBhvr>
                                      <p:tavLst>
                                        <p:tav tm="0">
                                          <p:val>
                                            <p:fltVal val="0"/>
                                          </p:val>
                                        </p:tav>
                                        <p:tav tm="100000">
                                          <p:val>
                                            <p:strVal val="#ppt_w"/>
                                          </p:val>
                                        </p:tav>
                                      </p:tavLst>
                                    </p:anim>
                                    <p:anim calcmode="lin" valueType="num">
                                      <p:cBhvr>
                                        <p:cTn id="39" dur="500" fill="hold"/>
                                        <p:tgtEl>
                                          <p:spTgt spid="22538"/>
                                        </p:tgtEl>
                                        <p:attrNameLst>
                                          <p:attrName>ppt_h</p:attrName>
                                        </p:attrNameLst>
                                      </p:cBhvr>
                                      <p:tavLst>
                                        <p:tav tm="0">
                                          <p:val>
                                            <p:strVal val="#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53" presetClass="entr" presetSubtype="0" fill="hold" grpId="0" nodeType="clickEffect">
                                  <p:stCondLst>
                                    <p:cond delay="0"/>
                                  </p:stCondLst>
                                  <p:childTnLst>
                                    <p:set>
                                      <p:cBhvr>
                                        <p:cTn id="43" dur="1" fill="hold">
                                          <p:stCondLst>
                                            <p:cond delay="0"/>
                                          </p:stCondLst>
                                        </p:cTn>
                                        <p:tgtEl>
                                          <p:spTgt spid="22534"/>
                                        </p:tgtEl>
                                        <p:attrNameLst>
                                          <p:attrName>style.visibility</p:attrName>
                                        </p:attrNameLst>
                                      </p:cBhvr>
                                      <p:to>
                                        <p:strVal val="visible"/>
                                      </p:to>
                                    </p:set>
                                    <p:anim calcmode="lin" valueType="num">
                                      <p:cBhvr>
                                        <p:cTn id="44" dur="500" fill="hold"/>
                                        <p:tgtEl>
                                          <p:spTgt spid="22534"/>
                                        </p:tgtEl>
                                        <p:attrNameLst>
                                          <p:attrName>ppt_w</p:attrName>
                                        </p:attrNameLst>
                                      </p:cBhvr>
                                      <p:tavLst>
                                        <p:tav tm="0">
                                          <p:val>
                                            <p:fltVal val="0"/>
                                          </p:val>
                                        </p:tav>
                                        <p:tav tm="100000">
                                          <p:val>
                                            <p:strVal val="#ppt_w"/>
                                          </p:val>
                                        </p:tav>
                                      </p:tavLst>
                                    </p:anim>
                                    <p:anim calcmode="lin" valueType="num">
                                      <p:cBhvr>
                                        <p:cTn id="45" dur="500" fill="hold"/>
                                        <p:tgtEl>
                                          <p:spTgt spid="22534"/>
                                        </p:tgtEl>
                                        <p:attrNameLst>
                                          <p:attrName>ppt_h</p:attrName>
                                        </p:attrNameLst>
                                      </p:cBhvr>
                                      <p:tavLst>
                                        <p:tav tm="0">
                                          <p:val>
                                            <p:fltVal val="0"/>
                                          </p:val>
                                        </p:tav>
                                        <p:tav tm="100000">
                                          <p:val>
                                            <p:strVal val="#ppt_h"/>
                                          </p:val>
                                        </p:tav>
                                      </p:tavLst>
                                    </p:anim>
                                    <p:animEffect transition="in" filter="fade">
                                      <p:cBhvr>
                                        <p:cTn id="46" dur="500"/>
                                        <p:tgtEl>
                                          <p:spTgt spid="22534"/>
                                        </p:tgtEl>
                                      </p:cBhvr>
                                    </p:animEffect>
                                  </p:childTnLst>
                                </p:cTn>
                              </p:par>
                            </p:childTnLst>
                          </p:cTn>
                        </p:par>
                      </p:childTnLst>
                    </p:cTn>
                  </p:par>
                  <p:par>
                    <p:cTn id="47" fill="hold">
                      <p:stCondLst>
                        <p:cond delay="indefinite"/>
                      </p:stCondLst>
                      <p:childTnLst>
                        <p:par>
                          <p:cTn id="48" fill="hold">
                            <p:stCondLst>
                              <p:cond delay="0"/>
                            </p:stCondLst>
                            <p:childTnLst>
                              <p:par>
                                <p:cTn id="49" presetID="55" presetClass="entr" presetSubtype="0" fill="hold" grpId="0" nodeType="clickEffect">
                                  <p:stCondLst>
                                    <p:cond delay="0"/>
                                  </p:stCondLst>
                                  <p:childTnLst>
                                    <p:set>
                                      <p:cBhvr>
                                        <p:cTn id="50" dur="1" fill="hold">
                                          <p:stCondLst>
                                            <p:cond delay="0"/>
                                          </p:stCondLst>
                                        </p:cTn>
                                        <p:tgtEl>
                                          <p:spTgt spid="22537"/>
                                        </p:tgtEl>
                                        <p:attrNameLst>
                                          <p:attrName>style.visibility</p:attrName>
                                        </p:attrNameLst>
                                      </p:cBhvr>
                                      <p:to>
                                        <p:strVal val="visible"/>
                                      </p:to>
                                    </p:set>
                                    <p:anim calcmode="lin" valueType="num">
                                      <p:cBhvr>
                                        <p:cTn id="51" dur="1000" fill="hold"/>
                                        <p:tgtEl>
                                          <p:spTgt spid="22537"/>
                                        </p:tgtEl>
                                        <p:attrNameLst>
                                          <p:attrName>ppt_w</p:attrName>
                                        </p:attrNameLst>
                                      </p:cBhvr>
                                      <p:tavLst>
                                        <p:tav tm="0">
                                          <p:val>
                                            <p:strVal val="#ppt_w*0.70"/>
                                          </p:val>
                                        </p:tav>
                                        <p:tav tm="100000">
                                          <p:val>
                                            <p:strVal val="#ppt_w"/>
                                          </p:val>
                                        </p:tav>
                                      </p:tavLst>
                                    </p:anim>
                                    <p:anim calcmode="lin" valueType="num">
                                      <p:cBhvr>
                                        <p:cTn id="52" dur="1000" fill="hold"/>
                                        <p:tgtEl>
                                          <p:spTgt spid="22537"/>
                                        </p:tgtEl>
                                        <p:attrNameLst>
                                          <p:attrName>ppt_h</p:attrName>
                                        </p:attrNameLst>
                                      </p:cBhvr>
                                      <p:tavLst>
                                        <p:tav tm="0">
                                          <p:val>
                                            <p:strVal val="#ppt_h"/>
                                          </p:val>
                                        </p:tav>
                                        <p:tav tm="100000">
                                          <p:val>
                                            <p:strVal val="#ppt_h"/>
                                          </p:val>
                                        </p:tav>
                                      </p:tavLst>
                                    </p:anim>
                                    <p:animEffect transition="in" filter="fade">
                                      <p:cBhvr>
                                        <p:cTn id="53" dur="1000"/>
                                        <p:tgtEl>
                                          <p:spTgt spid="22537"/>
                                        </p:tgtEl>
                                      </p:cBhvr>
                                    </p:animEffect>
                                  </p:childTnLst>
                                </p:cTn>
                              </p:par>
                              <p:par>
                                <p:cTn id="54" presetID="55" presetClass="entr" presetSubtype="0" fill="hold" grpId="0" nodeType="withEffect">
                                  <p:stCondLst>
                                    <p:cond delay="0"/>
                                  </p:stCondLst>
                                  <p:childTnLst>
                                    <p:set>
                                      <p:cBhvr>
                                        <p:cTn id="55" dur="1" fill="hold">
                                          <p:stCondLst>
                                            <p:cond delay="0"/>
                                          </p:stCondLst>
                                        </p:cTn>
                                        <p:tgtEl>
                                          <p:spTgt spid="22536"/>
                                        </p:tgtEl>
                                        <p:attrNameLst>
                                          <p:attrName>style.visibility</p:attrName>
                                        </p:attrNameLst>
                                      </p:cBhvr>
                                      <p:to>
                                        <p:strVal val="visible"/>
                                      </p:to>
                                    </p:set>
                                    <p:anim calcmode="lin" valueType="num">
                                      <p:cBhvr>
                                        <p:cTn id="56" dur="1000" fill="hold"/>
                                        <p:tgtEl>
                                          <p:spTgt spid="22536"/>
                                        </p:tgtEl>
                                        <p:attrNameLst>
                                          <p:attrName>ppt_w</p:attrName>
                                        </p:attrNameLst>
                                      </p:cBhvr>
                                      <p:tavLst>
                                        <p:tav tm="0">
                                          <p:val>
                                            <p:strVal val="#ppt_w*0.70"/>
                                          </p:val>
                                        </p:tav>
                                        <p:tav tm="100000">
                                          <p:val>
                                            <p:strVal val="#ppt_w"/>
                                          </p:val>
                                        </p:tav>
                                      </p:tavLst>
                                    </p:anim>
                                    <p:anim calcmode="lin" valueType="num">
                                      <p:cBhvr>
                                        <p:cTn id="57" dur="1000" fill="hold"/>
                                        <p:tgtEl>
                                          <p:spTgt spid="22536"/>
                                        </p:tgtEl>
                                        <p:attrNameLst>
                                          <p:attrName>ppt_h</p:attrName>
                                        </p:attrNameLst>
                                      </p:cBhvr>
                                      <p:tavLst>
                                        <p:tav tm="0">
                                          <p:val>
                                            <p:strVal val="#ppt_h"/>
                                          </p:val>
                                        </p:tav>
                                        <p:tav tm="100000">
                                          <p:val>
                                            <p:strVal val="#ppt_h"/>
                                          </p:val>
                                        </p:tav>
                                      </p:tavLst>
                                    </p:anim>
                                    <p:animEffect transition="in" filter="fade">
                                      <p:cBhvr>
                                        <p:cTn id="58" dur="1000"/>
                                        <p:tgtEl>
                                          <p:spTgt spid="22536"/>
                                        </p:tgtEl>
                                      </p:cBhvr>
                                    </p:animEffect>
                                  </p:childTnLst>
                                </p:cTn>
                              </p:par>
                              <p:par>
                                <p:cTn id="59" presetID="55" presetClass="entr" presetSubtype="0" fill="hold" grpId="0" nodeType="withEffect">
                                  <p:stCondLst>
                                    <p:cond delay="0"/>
                                  </p:stCondLst>
                                  <p:childTnLst>
                                    <p:set>
                                      <p:cBhvr>
                                        <p:cTn id="60" dur="1" fill="hold">
                                          <p:stCondLst>
                                            <p:cond delay="0"/>
                                          </p:stCondLst>
                                        </p:cTn>
                                        <p:tgtEl>
                                          <p:spTgt spid="22535"/>
                                        </p:tgtEl>
                                        <p:attrNameLst>
                                          <p:attrName>style.visibility</p:attrName>
                                        </p:attrNameLst>
                                      </p:cBhvr>
                                      <p:to>
                                        <p:strVal val="visible"/>
                                      </p:to>
                                    </p:set>
                                    <p:anim calcmode="lin" valueType="num">
                                      <p:cBhvr>
                                        <p:cTn id="61" dur="1000" fill="hold"/>
                                        <p:tgtEl>
                                          <p:spTgt spid="22535"/>
                                        </p:tgtEl>
                                        <p:attrNameLst>
                                          <p:attrName>ppt_w</p:attrName>
                                        </p:attrNameLst>
                                      </p:cBhvr>
                                      <p:tavLst>
                                        <p:tav tm="0">
                                          <p:val>
                                            <p:strVal val="#ppt_w*0.70"/>
                                          </p:val>
                                        </p:tav>
                                        <p:tav tm="100000">
                                          <p:val>
                                            <p:strVal val="#ppt_w"/>
                                          </p:val>
                                        </p:tav>
                                      </p:tavLst>
                                    </p:anim>
                                    <p:anim calcmode="lin" valueType="num">
                                      <p:cBhvr>
                                        <p:cTn id="62" dur="1000" fill="hold"/>
                                        <p:tgtEl>
                                          <p:spTgt spid="22535"/>
                                        </p:tgtEl>
                                        <p:attrNameLst>
                                          <p:attrName>ppt_h</p:attrName>
                                        </p:attrNameLst>
                                      </p:cBhvr>
                                      <p:tavLst>
                                        <p:tav tm="0">
                                          <p:val>
                                            <p:strVal val="#ppt_h"/>
                                          </p:val>
                                        </p:tav>
                                        <p:tav tm="100000">
                                          <p:val>
                                            <p:strVal val="#ppt_h"/>
                                          </p:val>
                                        </p:tav>
                                      </p:tavLst>
                                    </p:anim>
                                    <p:animEffect transition="in" filter="fade">
                                      <p:cBhvr>
                                        <p:cTn id="63" dur="1000"/>
                                        <p:tgtEl>
                                          <p:spTgt spid="22535"/>
                                        </p:tgtEl>
                                      </p:cBhvr>
                                    </p:animEffect>
                                  </p:childTnLst>
                                </p:cTn>
                              </p:par>
                            </p:childTnLst>
                          </p:cTn>
                        </p:par>
                      </p:childTnLst>
                    </p:cTn>
                  </p:par>
                  <p:par>
                    <p:cTn id="64" fill="hold">
                      <p:stCondLst>
                        <p:cond delay="indefinite"/>
                      </p:stCondLst>
                      <p:childTnLst>
                        <p:par>
                          <p:cTn id="65" fill="hold">
                            <p:stCondLst>
                              <p:cond delay="0"/>
                            </p:stCondLst>
                            <p:childTnLst>
                              <p:par>
                                <p:cTn id="66" presetID="5" presetClass="entr" presetSubtype="10" fill="hold" grpId="0" nodeType="clickEffect">
                                  <p:stCondLst>
                                    <p:cond delay="0"/>
                                  </p:stCondLst>
                                  <p:childTnLst>
                                    <p:set>
                                      <p:cBhvr>
                                        <p:cTn id="67" dur="1" fill="hold">
                                          <p:stCondLst>
                                            <p:cond delay="0"/>
                                          </p:stCondLst>
                                        </p:cTn>
                                        <p:tgtEl>
                                          <p:spTgt spid="22533"/>
                                        </p:tgtEl>
                                        <p:attrNameLst>
                                          <p:attrName>style.visibility</p:attrName>
                                        </p:attrNameLst>
                                      </p:cBhvr>
                                      <p:to>
                                        <p:strVal val="visible"/>
                                      </p:to>
                                    </p:set>
                                    <p:animEffect transition="in" filter="checkerboard(across)">
                                      <p:cBhvr>
                                        <p:cTn id="68" dur="500"/>
                                        <p:tgtEl>
                                          <p:spTgt spid="22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animBg="1"/>
      <p:bldP spid="22532" grpId="0" animBg="1"/>
      <p:bldP spid="22533" grpId="0" animBg="1"/>
      <p:bldP spid="22534" grpId="0" animBg="1"/>
      <p:bldP spid="22535" grpId="0" animBg="1"/>
      <p:bldP spid="22536" grpId="0" animBg="1"/>
      <p:bldP spid="22537" grpId="0"/>
      <p:bldP spid="22538" grpId="0"/>
      <p:bldP spid="22539" grpId="0"/>
      <p:bldP spid="22540" grpId="0"/>
      <p:bldP spid="22541" grpId="0"/>
      <p:bldP spid="2254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287112" y="881967"/>
            <a:ext cx="10053918" cy="545631"/>
          </a:xfrm>
          <a:solidFill>
            <a:schemeClr val="bg1"/>
          </a:solidFill>
        </p:spPr>
        <p:txBody>
          <a:bodyPr>
            <a:normAutofit fontScale="90000"/>
          </a:bodyPr>
          <a:lstStyle/>
          <a:p>
            <a:pPr eaLnBrk="1" hangingPunct="1"/>
            <a:r>
              <a:rPr lang="en-US" dirty="0" smtClean="0"/>
              <a:t>Proposition(10) </a:t>
            </a:r>
            <a:r>
              <a:rPr lang="en-US" sz="3600" dirty="0"/>
              <a:t>to cut a given finite straight line in half</a:t>
            </a:r>
            <a:endParaRPr lang="en-US" dirty="0" smtClean="0"/>
          </a:p>
        </p:txBody>
      </p:sp>
      <p:sp>
        <p:nvSpPr>
          <p:cNvPr id="23555" name="AutoShape 3"/>
          <p:cNvSpPr>
            <a:spLocks noChangeArrowheads="1"/>
          </p:cNvSpPr>
          <p:nvPr/>
        </p:nvSpPr>
        <p:spPr bwMode="auto">
          <a:xfrm>
            <a:off x="7775109" y="2754314"/>
            <a:ext cx="3887787" cy="3024187"/>
          </a:xfrm>
          <a:prstGeom prst="triangle">
            <a:avLst>
              <a:gd name="adj" fmla="val 50000"/>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23556" name="Text Box 4"/>
          <p:cNvSpPr txBox="1">
            <a:spLocks noChangeArrowheads="1"/>
          </p:cNvSpPr>
          <p:nvPr/>
        </p:nvSpPr>
        <p:spPr bwMode="auto">
          <a:xfrm>
            <a:off x="7365533" y="5627688"/>
            <a:ext cx="336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A</a:t>
            </a:r>
          </a:p>
        </p:txBody>
      </p:sp>
      <p:sp>
        <p:nvSpPr>
          <p:cNvPr id="23557" name="Text Box 5"/>
          <p:cNvSpPr txBox="1">
            <a:spLocks noChangeArrowheads="1"/>
          </p:cNvSpPr>
          <p:nvPr/>
        </p:nvSpPr>
        <p:spPr bwMode="auto">
          <a:xfrm>
            <a:off x="11786720" y="5583238"/>
            <a:ext cx="336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B</a:t>
            </a:r>
          </a:p>
        </p:txBody>
      </p:sp>
      <p:sp>
        <p:nvSpPr>
          <p:cNvPr id="23558" name="Text Box 6"/>
          <p:cNvSpPr txBox="1">
            <a:spLocks noChangeArrowheads="1"/>
          </p:cNvSpPr>
          <p:nvPr/>
        </p:nvSpPr>
        <p:spPr bwMode="auto">
          <a:xfrm>
            <a:off x="9554695" y="2198688"/>
            <a:ext cx="34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C</a:t>
            </a:r>
          </a:p>
        </p:txBody>
      </p:sp>
      <p:sp>
        <p:nvSpPr>
          <p:cNvPr id="23559" name="Line 7"/>
          <p:cNvSpPr>
            <a:spLocks noChangeShapeType="1"/>
          </p:cNvSpPr>
          <p:nvPr/>
        </p:nvSpPr>
        <p:spPr bwMode="auto">
          <a:xfrm>
            <a:off x="9718208" y="2754314"/>
            <a:ext cx="0" cy="3024187"/>
          </a:xfrm>
          <a:prstGeom prst="line">
            <a:avLst/>
          </a:prstGeom>
          <a:noFill/>
          <a:ln w="76200" cmpd="tri">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0" name="Text Box 8"/>
          <p:cNvSpPr txBox="1">
            <a:spLocks noChangeArrowheads="1"/>
          </p:cNvSpPr>
          <p:nvPr/>
        </p:nvSpPr>
        <p:spPr bwMode="auto">
          <a:xfrm>
            <a:off x="9554695" y="6015038"/>
            <a:ext cx="34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D</a:t>
            </a:r>
          </a:p>
        </p:txBody>
      </p:sp>
      <p:sp>
        <p:nvSpPr>
          <p:cNvPr id="23561" name="Freeform 9"/>
          <p:cNvSpPr>
            <a:spLocks/>
          </p:cNvSpPr>
          <p:nvPr/>
        </p:nvSpPr>
        <p:spPr bwMode="auto">
          <a:xfrm>
            <a:off x="9502308" y="2970213"/>
            <a:ext cx="215900" cy="239712"/>
          </a:xfrm>
          <a:custGeom>
            <a:avLst/>
            <a:gdLst>
              <a:gd name="T0" fmla="*/ 0 w 136"/>
              <a:gd name="T1" fmla="*/ 2147483646 h 151"/>
              <a:gd name="T2" fmla="*/ 2147483646 w 136"/>
              <a:gd name="T3" fmla="*/ 2147483646 h 151"/>
              <a:gd name="T4" fmla="*/ 2147483646 w 136"/>
              <a:gd name="T5" fmla="*/ 0 h 151"/>
              <a:gd name="T6" fmla="*/ 0 60000 65536"/>
              <a:gd name="T7" fmla="*/ 0 60000 65536"/>
              <a:gd name="T8" fmla="*/ 0 60000 65536"/>
              <a:gd name="T9" fmla="*/ 0 w 136"/>
              <a:gd name="T10" fmla="*/ 0 h 151"/>
              <a:gd name="T11" fmla="*/ 136 w 136"/>
              <a:gd name="T12" fmla="*/ 151 h 151"/>
            </a:gdLst>
            <a:ahLst/>
            <a:cxnLst>
              <a:cxn ang="T6">
                <a:pos x="T0" y="T1"/>
              </a:cxn>
              <a:cxn ang="T7">
                <a:pos x="T2" y="T3"/>
              </a:cxn>
              <a:cxn ang="T8">
                <a:pos x="T4" y="T5"/>
              </a:cxn>
            </a:cxnLst>
            <a:rect l="T9" t="T10" r="T11" b="T12"/>
            <a:pathLst>
              <a:path w="136" h="151">
                <a:moveTo>
                  <a:pt x="0" y="91"/>
                </a:moveTo>
                <a:cubicBezTo>
                  <a:pt x="33" y="121"/>
                  <a:pt x="67" y="151"/>
                  <a:pt x="90" y="136"/>
                </a:cubicBezTo>
                <a:cubicBezTo>
                  <a:pt x="113" y="121"/>
                  <a:pt x="128" y="23"/>
                  <a:pt x="136"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62" name="Freeform 10"/>
          <p:cNvSpPr>
            <a:spLocks/>
          </p:cNvSpPr>
          <p:nvPr/>
        </p:nvSpPr>
        <p:spPr bwMode="auto">
          <a:xfrm>
            <a:off x="9719795" y="3114676"/>
            <a:ext cx="215900" cy="239713"/>
          </a:xfrm>
          <a:custGeom>
            <a:avLst/>
            <a:gdLst>
              <a:gd name="T0" fmla="*/ 0 w 136"/>
              <a:gd name="T1" fmla="*/ 2147483646 h 151"/>
              <a:gd name="T2" fmla="*/ 2147483646 w 136"/>
              <a:gd name="T3" fmla="*/ 2147483646 h 151"/>
              <a:gd name="T4" fmla="*/ 2147483646 w 136"/>
              <a:gd name="T5" fmla="*/ 0 h 151"/>
              <a:gd name="T6" fmla="*/ 0 60000 65536"/>
              <a:gd name="T7" fmla="*/ 0 60000 65536"/>
              <a:gd name="T8" fmla="*/ 0 60000 65536"/>
              <a:gd name="T9" fmla="*/ 0 w 136"/>
              <a:gd name="T10" fmla="*/ 0 h 151"/>
              <a:gd name="T11" fmla="*/ 136 w 136"/>
              <a:gd name="T12" fmla="*/ 151 h 151"/>
            </a:gdLst>
            <a:ahLst/>
            <a:cxnLst>
              <a:cxn ang="T6">
                <a:pos x="T0" y="T1"/>
              </a:cxn>
              <a:cxn ang="T7">
                <a:pos x="T2" y="T3"/>
              </a:cxn>
              <a:cxn ang="T8">
                <a:pos x="T4" y="T5"/>
              </a:cxn>
            </a:cxnLst>
            <a:rect l="T9" t="T10" r="T11" b="T12"/>
            <a:pathLst>
              <a:path w="136" h="151">
                <a:moveTo>
                  <a:pt x="0" y="91"/>
                </a:moveTo>
                <a:cubicBezTo>
                  <a:pt x="33" y="121"/>
                  <a:pt x="67" y="151"/>
                  <a:pt x="90" y="136"/>
                </a:cubicBezTo>
                <a:cubicBezTo>
                  <a:pt x="113" y="121"/>
                  <a:pt x="128" y="23"/>
                  <a:pt x="136"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0971" name="Line 11"/>
          <p:cNvSpPr>
            <a:spLocks noChangeShapeType="1"/>
          </p:cNvSpPr>
          <p:nvPr/>
        </p:nvSpPr>
        <p:spPr bwMode="auto">
          <a:xfrm>
            <a:off x="7775109" y="5778500"/>
            <a:ext cx="38877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extBox 1"/>
          <p:cNvSpPr txBox="1"/>
          <p:nvPr/>
        </p:nvSpPr>
        <p:spPr>
          <a:xfrm>
            <a:off x="9281786" y="3444658"/>
            <a:ext cx="272909" cy="369332"/>
          </a:xfrm>
          <a:prstGeom prst="rect">
            <a:avLst/>
          </a:prstGeom>
          <a:noFill/>
        </p:spPr>
        <p:txBody>
          <a:bodyPr wrap="square" rtlCol="0">
            <a:spAutoFit/>
          </a:bodyPr>
          <a:lstStyle/>
          <a:p>
            <a:r>
              <a:rPr lang="en-US" dirty="0" smtClean="0"/>
              <a:t>1</a:t>
            </a:r>
            <a:endParaRPr lang="en-US" dirty="0"/>
          </a:p>
        </p:txBody>
      </p:sp>
      <p:sp>
        <p:nvSpPr>
          <p:cNvPr id="3" name="TextBox 2"/>
          <p:cNvSpPr txBox="1"/>
          <p:nvPr/>
        </p:nvSpPr>
        <p:spPr>
          <a:xfrm>
            <a:off x="9903945" y="3444658"/>
            <a:ext cx="379923" cy="369332"/>
          </a:xfrm>
          <a:prstGeom prst="rect">
            <a:avLst/>
          </a:prstGeom>
          <a:noFill/>
        </p:spPr>
        <p:txBody>
          <a:bodyPr wrap="square" rtlCol="0">
            <a:spAutoFit/>
          </a:bodyPr>
          <a:lstStyle/>
          <a:p>
            <a:r>
              <a:rPr lang="en-US" dirty="0" smtClean="0"/>
              <a:t>2</a:t>
            </a:r>
            <a:endParaRPr lang="en-US" dirty="0"/>
          </a:p>
        </p:txBody>
      </p:sp>
    </p:spTree>
    <p:extLst>
      <p:ext uri="{BB962C8B-B14F-4D97-AF65-F5344CB8AC3E}">
        <p14:creationId xmlns:p14="http://schemas.microsoft.com/office/powerpoint/2010/main" val="3714939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55"/>
                                        </p:tgtEl>
                                        <p:attrNameLst>
                                          <p:attrName>style.visibility</p:attrName>
                                        </p:attrNameLst>
                                      </p:cBhvr>
                                      <p:to>
                                        <p:strVal val="visible"/>
                                      </p:to>
                                    </p:set>
                                    <p:animEffect transition="in" filter="blinds(horizontal)">
                                      <p:cBhvr>
                                        <p:cTn id="7" dur="500"/>
                                        <p:tgtEl>
                                          <p:spTgt spid="23555"/>
                                        </p:tgtEl>
                                      </p:cBhvr>
                                    </p:animEffect>
                                  </p:childTnLst>
                                </p:cTn>
                              </p:par>
                              <p:par>
                                <p:cTn id="8" presetID="30" presetClass="entr" presetSubtype="0" fill="hold" grpId="0" nodeType="withEffect">
                                  <p:stCondLst>
                                    <p:cond delay="0"/>
                                  </p:stCondLst>
                                  <p:childTnLst>
                                    <p:set>
                                      <p:cBhvr>
                                        <p:cTn id="9" dur="1" fill="hold">
                                          <p:stCondLst>
                                            <p:cond delay="0"/>
                                          </p:stCondLst>
                                        </p:cTn>
                                        <p:tgtEl>
                                          <p:spTgt spid="23558"/>
                                        </p:tgtEl>
                                        <p:attrNameLst>
                                          <p:attrName>style.visibility</p:attrName>
                                        </p:attrNameLst>
                                      </p:cBhvr>
                                      <p:to>
                                        <p:strVal val="visible"/>
                                      </p:to>
                                    </p:set>
                                    <p:animEffect transition="in" filter="fade">
                                      <p:cBhvr>
                                        <p:cTn id="10" dur="800" decel="100000"/>
                                        <p:tgtEl>
                                          <p:spTgt spid="23558"/>
                                        </p:tgtEl>
                                      </p:cBhvr>
                                    </p:animEffect>
                                    <p:anim calcmode="lin" valueType="num">
                                      <p:cBhvr>
                                        <p:cTn id="11" dur="800" decel="100000" fill="hold"/>
                                        <p:tgtEl>
                                          <p:spTgt spid="23558"/>
                                        </p:tgtEl>
                                        <p:attrNameLst>
                                          <p:attrName>style.rotation</p:attrName>
                                        </p:attrNameLst>
                                      </p:cBhvr>
                                      <p:tavLst>
                                        <p:tav tm="0">
                                          <p:val>
                                            <p:fltVal val="-90"/>
                                          </p:val>
                                        </p:tav>
                                        <p:tav tm="100000">
                                          <p:val>
                                            <p:fltVal val="0"/>
                                          </p:val>
                                        </p:tav>
                                      </p:tavLst>
                                    </p:anim>
                                    <p:anim calcmode="lin" valueType="num">
                                      <p:cBhvr>
                                        <p:cTn id="12" dur="800" decel="100000" fill="hold"/>
                                        <p:tgtEl>
                                          <p:spTgt spid="23558"/>
                                        </p:tgtEl>
                                        <p:attrNameLst>
                                          <p:attrName>ppt_x</p:attrName>
                                        </p:attrNameLst>
                                      </p:cBhvr>
                                      <p:tavLst>
                                        <p:tav tm="0">
                                          <p:val>
                                            <p:strVal val="#ppt_x+0.4"/>
                                          </p:val>
                                        </p:tav>
                                        <p:tav tm="100000">
                                          <p:val>
                                            <p:strVal val="#ppt_x-0.05"/>
                                          </p:val>
                                        </p:tav>
                                      </p:tavLst>
                                    </p:anim>
                                    <p:anim calcmode="lin" valueType="num">
                                      <p:cBhvr>
                                        <p:cTn id="13" dur="800" decel="100000" fill="hold"/>
                                        <p:tgtEl>
                                          <p:spTgt spid="23558"/>
                                        </p:tgtEl>
                                        <p:attrNameLst>
                                          <p:attrName>ppt_y</p:attrName>
                                        </p:attrNameLst>
                                      </p:cBhvr>
                                      <p:tavLst>
                                        <p:tav tm="0">
                                          <p:val>
                                            <p:strVal val="#ppt_y-0.4"/>
                                          </p:val>
                                        </p:tav>
                                        <p:tav tm="100000">
                                          <p:val>
                                            <p:strVal val="#ppt_y+0.1"/>
                                          </p:val>
                                        </p:tav>
                                      </p:tavLst>
                                    </p:anim>
                                    <p:anim calcmode="lin" valueType="num">
                                      <p:cBhvr>
                                        <p:cTn id="14" dur="200" accel="100000" fill="hold">
                                          <p:stCondLst>
                                            <p:cond delay="800"/>
                                          </p:stCondLst>
                                        </p:cTn>
                                        <p:tgtEl>
                                          <p:spTgt spid="23558"/>
                                        </p:tgtEl>
                                        <p:attrNameLst>
                                          <p:attrName>ppt_x</p:attrName>
                                        </p:attrNameLst>
                                      </p:cBhvr>
                                      <p:tavLst>
                                        <p:tav tm="0">
                                          <p:val>
                                            <p:strVal val="#ppt_x-0.05"/>
                                          </p:val>
                                        </p:tav>
                                        <p:tav tm="100000">
                                          <p:val>
                                            <p:strVal val="#ppt_x"/>
                                          </p:val>
                                        </p:tav>
                                      </p:tavLst>
                                    </p:anim>
                                    <p:anim calcmode="lin" valueType="num">
                                      <p:cBhvr>
                                        <p:cTn id="15" dur="200" accel="100000" fill="hold">
                                          <p:stCondLst>
                                            <p:cond delay="800"/>
                                          </p:stCondLst>
                                        </p:cTn>
                                        <p:tgtEl>
                                          <p:spTgt spid="23558"/>
                                        </p:tgtEl>
                                        <p:attrNameLst>
                                          <p:attrName>ppt_y</p:attrName>
                                        </p:attrNameLst>
                                      </p:cBhvr>
                                      <p:tavLst>
                                        <p:tav tm="0">
                                          <p:val>
                                            <p:strVal val="#ppt_y+0.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grpId="0" nodeType="clickEffect">
                                  <p:stCondLst>
                                    <p:cond delay="0"/>
                                  </p:stCondLst>
                                  <p:childTnLst>
                                    <p:set>
                                      <p:cBhvr>
                                        <p:cTn id="19" dur="1" fill="hold">
                                          <p:stCondLst>
                                            <p:cond delay="0"/>
                                          </p:stCondLst>
                                        </p:cTn>
                                        <p:tgtEl>
                                          <p:spTgt spid="23560"/>
                                        </p:tgtEl>
                                        <p:attrNameLst>
                                          <p:attrName>style.visibility</p:attrName>
                                        </p:attrNameLst>
                                      </p:cBhvr>
                                      <p:to>
                                        <p:strVal val="visible"/>
                                      </p:to>
                                    </p:set>
                                    <p:anim calcmode="lin" valueType="num">
                                      <p:cBhvr>
                                        <p:cTn id="20" dur="500" fill="hold"/>
                                        <p:tgtEl>
                                          <p:spTgt spid="23560"/>
                                        </p:tgtEl>
                                        <p:attrNameLst>
                                          <p:attrName>ppt_w</p:attrName>
                                        </p:attrNameLst>
                                      </p:cBhvr>
                                      <p:tavLst>
                                        <p:tav tm="0">
                                          <p:val>
                                            <p:fltVal val="0"/>
                                          </p:val>
                                        </p:tav>
                                        <p:tav tm="100000">
                                          <p:val>
                                            <p:strVal val="#ppt_w"/>
                                          </p:val>
                                        </p:tav>
                                      </p:tavLst>
                                    </p:anim>
                                    <p:anim calcmode="lin" valueType="num">
                                      <p:cBhvr>
                                        <p:cTn id="21" dur="500" fill="hold"/>
                                        <p:tgtEl>
                                          <p:spTgt spid="23560"/>
                                        </p:tgtEl>
                                        <p:attrNameLst>
                                          <p:attrName>ppt_h</p:attrName>
                                        </p:attrNameLst>
                                      </p:cBhvr>
                                      <p:tavLst>
                                        <p:tav tm="0">
                                          <p:val>
                                            <p:strVal val="#ppt_h"/>
                                          </p:val>
                                        </p:tav>
                                        <p:tav tm="100000">
                                          <p:val>
                                            <p:strVal val="#ppt_h"/>
                                          </p:val>
                                        </p:tav>
                                      </p:tavLst>
                                    </p:anim>
                                  </p:childTnLst>
                                </p:cTn>
                              </p:par>
                              <p:par>
                                <p:cTn id="22" presetID="30" presetClass="entr" presetSubtype="0" fill="hold" grpId="0" nodeType="withEffect">
                                  <p:stCondLst>
                                    <p:cond delay="0"/>
                                  </p:stCondLst>
                                  <p:childTnLst>
                                    <p:set>
                                      <p:cBhvr>
                                        <p:cTn id="23" dur="1" fill="hold">
                                          <p:stCondLst>
                                            <p:cond delay="0"/>
                                          </p:stCondLst>
                                        </p:cTn>
                                        <p:tgtEl>
                                          <p:spTgt spid="23557"/>
                                        </p:tgtEl>
                                        <p:attrNameLst>
                                          <p:attrName>style.visibility</p:attrName>
                                        </p:attrNameLst>
                                      </p:cBhvr>
                                      <p:to>
                                        <p:strVal val="visible"/>
                                      </p:to>
                                    </p:set>
                                    <p:animEffect transition="in" filter="fade">
                                      <p:cBhvr>
                                        <p:cTn id="24" dur="800" decel="100000"/>
                                        <p:tgtEl>
                                          <p:spTgt spid="23557"/>
                                        </p:tgtEl>
                                      </p:cBhvr>
                                    </p:animEffect>
                                    <p:anim calcmode="lin" valueType="num">
                                      <p:cBhvr>
                                        <p:cTn id="25" dur="800" decel="100000" fill="hold"/>
                                        <p:tgtEl>
                                          <p:spTgt spid="23557"/>
                                        </p:tgtEl>
                                        <p:attrNameLst>
                                          <p:attrName>style.rotation</p:attrName>
                                        </p:attrNameLst>
                                      </p:cBhvr>
                                      <p:tavLst>
                                        <p:tav tm="0">
                                          <p:val>
                                            <p:fltVal val="-90"/>
                                          </p:val>
                                        </p:tav>
                                        <p:tav tm="100000">
                                          <p:val>
                                            <p:fltVal val="0"/>
                                          </p:val>
                                        </p:tav>
                                      </p:tavLst>
                                    </p:anim>
                                    <p:anim calcmode="lin" valueType="num">
                                      <p:cBhvr>
                                        <p:cTn id="26" dur="800" decel="100000" fill="hold"/>
                                        <p:tgtEl>
                                          <p:spTgt spid="23557"/>
                                        </p:tgtEl>
                                        <p:attrNameLst>
                                          <p:attrName>ppt_x</p:attrName>
                                        </p:attrNameLst>
                                      </p:cBhvr>
                                      <p:tavLst>
                                        <p:tav tm="0">
                                          <p:val>
                                            <p:strVal val="#ppt_x+0.4"/>
                                          </p:val>
                                        </p:tav>
                                        <p:tav tm="100000">
                                          <p:val>
                                            <p:strVal val="#ppt_x-0.05"/>
                                          </p:val>
                                        </p:tav>
                                      </p:tavLst>
                                    </p:anim>
                                    <p:anim calcmode="lin" valueType="num">
                                      <p:cBhvr>
                                        <p:cTn id="27" dur="800" decel="100000" fill="hold"/>
                                        <p:tgtEl>
                                          <p:spTgt spid="23557"/>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23557"/>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23557"/>
                                        </p:tgtEl>
                                        <p:attrNameLst>
                                          <p:attrName>ppt_y</p:attrName>
                                        </p:attrNameLst>
                                      </p:cBhvr>
                                      <p:tavLst>
                                        <p:tav tm="0">
                                          <p:val>
                                            <p:strVal val="#ppt_y+0.1"/>
                                          </p:val>
                                        </p:tav>
                                        <p:tav tm="100000">
                                          <p:val>
                                            <p:strVal val="#ppt_y"/>
                                          </p:val>
                                        </p:tav>
                                      </p:tavLst>
                                    </p:anim>
                                  </p:childTnLst>
                                </p:cTn>
                              </p:par>
                              <p:par>
                                <p:cTn id="30" presetID="30" presetClass="entr" presetSubtype="0" fill="hold" grpId="0" nodeType="withEffect">
                                  <p:stCondLst>
                                    <p:cond delay="0"/>
                                  </p:stCondLst>
                                  <p:childTnLst>
                                    <p:set>
                                      <p:cBhvr>
                                        <p:cTn id="31" dur="1" fill="hold">
                                          <p:stCondLst>
                                            <p:cond delay="0"/>
                                          </p:stCondLst>
                                        </p:cTn>
                                        <p:tgtEl>
                                          <p:spTgt spid="23556"/>
                                        </p:tgtEl>
                                        <p:attrNameLst>
                                          <p:attrName>style.visibility</p:attrName>
                                        </p:attrNameLst>
                                      </p:cBhvr>
                                      <p:to>
                                        <p:strVal val="visible"/>
                                      </p:to>
                                    </p:set>
                                    <p:animEffect transition="in" filter="fade">
                                      <p:cBhvr>
                                        <p:cTn id="32" dur="800" decel="100000"/>
                                        <p:tgtEl>
                                          <p:spTgt spid="23556"/>
                                        </p:tgtEl>
                                      </p:cBhvr>
                                    </p:animEffect>
                                    <p:anim calcmode="lin" valueType="num">
                                      <p:cBhvr>
                                        <p:cTn id="33" dur="800" decel="100000" fill="hold"/>
                                        <p:tgtEl>
                                          <p:spTgt spid="23556"/>
                                        </p:tgtEl>
                                        <p:attrNameLst>
                                          <p:attrName>style.rotation</p:attrName>
                                        </p:attrNameLst>
                                      </p:cBhvr>
                                      <p:tavLst>
                                        <p:tav tm="0">
                                          <p:val>
                                            <p:fltVal val="-90"/>
                                          </p:val>
                                        </p:tav>
                                        <p:tav tm="100000">
                                          <p:val>
                                            <p:fltVal val="0"/>
                                          </p:val>
                                        </p:tav>
                                      </p:tavLst>
                                    </p:anim>
                                    <p:anim calcmode="lin" valueType="num">
                                      <p:cBhvr>
                                        <p:cTn id="34" dur="800" decel="100000" fill="hold"/>
                                        <p:tgtEl>
                                          <p:spTgt spid="23556"/>
                                        </p:tgtEl>
                                        <p:attrNameLst>
                                          <p:attrName>ppt_x</p:attrName>
                                        </p:attrNameLst>
                                      </p:cBhvr>
                                      <p:tavLst>
                                        <p:tav tm="0">
                                          <p:val>
                                            <p:strVal val="#ppt_x+0.4"/>
                                          </p:val>
                                        </p:tav>
                                        <p:tav tm="100000">
                                          <p:val>
                                            <p:strVal val="#ppt_x-0.05"/>
                                          </p:val>
                                        </p:tav>
                                      </p:tavLst>
                                    </p:anim>
                                    <p:anim calcmode="lin" valueType="num">
                                      <p:cBhvr>
                                        <p:cTn id="35" dur="800" decel="100000" fill="hold"/>
                                        <p:tgtEl>
                                          <p:spTgt spid="23556"/>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23556"/>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23556"/>
                                        </p:tgtEl>
                                        <p:attrNameLst>
                                          <p:attrName>ppt_y</p:attrName>
                                        </p:attrNameLst>
                                      </p:cBhvr>
                                      <p:tavLst>
                                        <p:tav tm="0">
                                          <p:val>
                                            <p:strVal val="#ppt_y+0.1"/>
                                          </p:val>
                                        </p:tav>
                                        <p:tav tm="100000">
                                          <p:val>
                                            <p:strVal val="#ppt_y"/>
                                          </p:val>
                                        </p:tav>
                                      </p:tavLst>
                                    </p:anim>
                                  </p:childTnLst>
                                </p:cTn>
                              </p:par>
                              <p:par>
                                <p:cTn id="38" presetID="17" presetClass="entr" presetSubtype="10" fill="hold" grpId="0" nodeType="withEffect">
                                  <p:stCondLst>
                                    <p:cond delay="0"/>
                                  </p:stCondLst>
                                  <p:childTnLst>
                                    <p:set>
                                      <p:cBhvr>
                                        <p:cTn id="39" dur="1" fill="hold">
                                          <p:stCondLst>
                                            <p:cond delay="0"/>
                                          </p:stCondLst>
                                        </p:cTn>
                                        <p:tgtEl>
                                          <p:spTgt spid="23559"/>
                                        </p:tgtEl>
                                        <p:attrNameLst>
                                          <p:attrName>style.visibility</p:attrName>
                                        </p:attrNameLst>
                                      </p:cBhvr>
                                      <p:to>
                                        <p:strVal val="visible"/>
                                      </p:to>
                                    </p:set>
                                    <p:anim calcmode="lin" valueType="num">
                                      <p:cBhvr>
                                        <p:cTn id="40" dur="500" fill="hold"/>
                                        <p:tgtEl>
                                          <p:spTgt spid="23559"/>
                                        </p:tgtEl>
                                        <p:attrNameLst>
                                          <p:attrName>ppt_w</p:attrName>
                                        </p:attrNameLst>
                                      </p:cBhvr>
                                      <p:tavLst>
                                        <p:tav tm="0">
                                          <p:val>
                                            <p:fltVal val="0"/>
                                          </p:val>
                                        </p:tav>
                                        <p:tav tm="100000">
                                          <p:val>
                                            <p:strVal val="#ppt_w"/>
                                          </p:val>
                                        </p:tav>
                                      </p:tavLst>
                                    </p:anim>
                                    <p:anim calcmode="lin" valueType="num">
                                      <p:cBhvr>
                                        <p:cTn id="41" dur="500" fill="hold"/>
                                        <p:tgtEl>
                                          <p:spTgt spid="23559"/>
                                        </p:tgtEl>
                                        <p:attrNameLst>
                                          <p:attrName>ppt_h</p:attrName>
                                        </p:attrNameLst>
                                      </p:cBhvr>
                                      <p:tavLst>
                                        <p:tav tm="0">
                                          <p:val>
                                            <p:strVal val="#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iterate type="lt">
                                    <p:tmPct val="5000"/>
                                  </p:iterate>
                                  <p:childTnLst>
                                    <p:set>
                                      <p:cBhvr>
                                        <p:cTn id="45" dur="1" fill="hold">
                                          <p:stCondLst>
                                            <p:cond delay="0"/>
                                          </p:stCondLst>
                                        </p:cTn>
                                        <p:tgtEl>
                                          <p:spTgt spid="23561"/>
                                        </p:tgtEl>
                                        <p:attrNameLst>
                                          <p:attrName>style.visibility</p:attrName>
                                        </p:attrNameLst>
                                      </p:cBhvr>
                                      <p:to>
                                        <p:strVal val="visible"/>
                                      </p:to>
                                    </p:set>
                                    <p:anim calcmode="lin" valueType="num">
                                      <p:cBhvr>
                                        <p:cTn id="46" dur="1000" fill="hold"/>
                                        <p:tgtEl>
                                          <p:spTgt spid="23561"/>
                                        </p:tgtEl>
                                        <p:attrNameLst>
                                          <p:attrName>ppt_w</p:attrName>
                                        </p:attrNameLst>
                                      </p:cBhvr>
                                      <p:tavLst>
                                        <p:tav tm="0">
                                          <p:val>
                                            <p:fltVal val="0"/>
                                          </p:val>
                                        </p:tav>
                                        <p:tav tm="100000">
                                          <p:val>
                                            <p:strVal val="#ppt_w"/>
                                          </p:val>
                                        </p:tav>
                                      </p:tavLst>
                                    </p:anim>
                                    <p:anim calcmode="lin" valueType="num">
                                      <p:cBhvr>
                                        <p:cTn id="47" dur="1000" fill="hold"/>
                                        <p:tgtEl>
                                          <p:spTgt spid="23561"/>
                                        </p:tgtEl>
                                        <p:attrNameLst>
                                          <p:attrName>ppt_h</p:attrName>
                                        </p:attrNameLst>
                                      </p:cBhvr>
                                      <p:tavLst>
                                        <p:tav tm="0">
                                          <p:val>
                                            <p:fltVal val="0"/>
                                          </p:val>
                                        </p:tav>
                                        <p:tav tm="100000">
                                          <p:val>
                                            <p:strVal val="#ppt_h"/>
                                          </p:val>
                                        </p:tav>
                                      </p:tavLst>
                                    </p:anim>
                                    <p:anim calcmode="lin" valueType="num">
                                      <p:cBhvr>
                                        <p:cTn id="48" dur="1000" fill="hold"/>
                                        <p:tgtEl>
                                          <p:spTgt spid="23561"/>
                                        </p:tgtEl>
                                        <p:attrNameLst>
                                          <p:attrName>style.rotation</p:attrName>
                                        </p:attrNameLst>
                                      </p:cBhvr>
                                      <p:tavLst>
                                        <p:tav tm="0">
                                          <p:val>
                                            <p:fltVal val="90"/>
                                          </p:val>
                                        </p:tav>
                                        <p:tav tm="100000">
                                          <p:val>
                                            <p:fltVal val="0"/>
                                          </p:val>
                                        </p:tav>
                                      </p:tavLst>
                                    </p:anim>
                                    <p:animEffect transition="in" filter="fade">
                                      <p:cBhvr>
                                        <p:cTn id="49" dur="1000"/>
                                        <p:tgtEl>
                                          <p:spTgt spid="23561"/>
                                        </p:tgtEl>
                                      </p:cBhvr>
                                    </p:animEffect>
                                  </p:childTnLst>
                                </p:cTn>
                              </p:par>
                              <p:par>
                                <p:cTn id="50" presetID="31" presetClass="entr" presetSubtype="0" fill="hold" grpId="0" nodeType="withEffect">
                                  <p:stCondLst>
                                    <p:cond delay="0"/>
                                  </p:stCondLst>
                                  <p:iterate type="lt">
                                    <p:tmPct val="5000"/>
                                  </p:iterate>
                                  <p:childTnLst>
                                    <p:set>
                                      <p:cBhvr>
                                        <p:cTn id="51" dur="1" fill="hold">
                                          <p:stCondLst>
                                            <p:cond delay="0"/>
                                          </p:stCondLst>
                                        </p:cTn>
                                        <p:tgtEl>
                                          <p:spTgt spid="23562"/>
                                        </p:tgtEl>
                                        <p:attrNameLst>
                                          <p:attrName>style.visibility</p:attrName>
                                        </p:attrNameLst>
                                      </p:cBhvr>
                                      <p:to>
                                        <p:strVal val="visible"/>
                                      </p:to>
                                    </p:set>
                                    <p:anim calcmode="lin" valueType="num">
                                      <p:cBhvr>
                                        <p:cTn id="52" dur="1000" fill="hold"/>
                                        <p:tgtEl>
                                          <p:spTgt spid="23562"/>
                                        </p:tgtEl>
                                        <p:attrNameLst>
                                          <p:attrName>ppt_w</p:attrName>
                                        </p:attrNameLst>
                                      </p:cBhvr>
                                      <p:tavLst>
                                        <p:tav tm="0">
                                          <p:val>
                                            <p:fltVal val="0"/>
                                          </p:val>
                                        </p:tav>
                                        <p:tav tm="100000">
                                          <p:val>
                                            <p:strVal val="#ppt_w"/>
                                          </p:val>
                                        </p:tav>
                                      </p:tavLst>
                                    </p:anim>
                                    <p:anim calcmode="lin" valueType="num">
                                      <p:cBhvr>
                                        <p:cTn id="53" dur="1000" fill="hold"/>
                                        <p:tgtEl>
                                          <p:spTgt spid="23562"/>
                                        </p:tgtEl>
                                        <p:attrNameLst>
                                          <p:attrName>ppt_h</p:attrName>
                                        </p:attrNameLst>
                                      </p:cBhvr>
                                      <p:tavLst>
                                        <p:tav tm="0">
                                          <p:val>
                                            <p:fltVal val="0"/>
                                          </p:val>
                                        </p:tav>
                                        <p:tav tm="100000">
                                          <p:val>
                                            <p:strVal val="#ppt_h"/>
                                          </p:val>
                                        </p:tav>
                                      </p:tavLst>
                                    </p:anim>
                                    <p:anim calcmode="lin" valueType="num">
                                      <p:cBhvr>
                                        <p:cTn id="54" dur="1000" fill="hold"/>
                                        <p:tgtEl>
                                          <p:spTgt spid="23562"/>
                                        </p:tgtEl>
                                        <p:attrNameLst>
                                          <p:attrName>style.rotation</p:attrName>
                                        </p:attrNameLst>
                                      </p:cBhvr>
                                      <p:tavLst>
                                        <p:tav tm="0">
                                          <p:val>
                                            <p:fltVal val="90"/>
                                          </p:val>
                                        </p:tav>
                                        <p:tav tm="100000">
                                          <p:val>
                                            <p:fltVal val="0"/>
                                          </p:val>
                                        </p:tav>
                                      </p:tavLst>
                                    </p:anim>
                                    <p:animEffect transition="in" filter="fade">
                                      <p:cBhvr>
                                        <p:cTn id="55" dur="1000"/>
                                        <p:tgtEl>
                                          <p:spTgt spid="235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animBg="1"/>
      <p:bldP spid="23556" grpId="0"/>
      <p:bldP spid="23557" grpId="0"/>
      <p:bldP spid="23558" grpId="0"/>
      <p:bldP spid="23559" grpId="0" animBg="1"/>
      <p:bldP spid="23560" grpId="0"/>
      <p:bldP spid="23561" grpId="0" animBg="1"/>
      <p:bldP spid="2356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739036" y="274639"/>
            <a:ext cx="11378723" cy="2307196"/>
          </a:xfrm>
          <a:solidFill>
            <a:schemeClr val="bg1"/>
          </a:solidFill>
        </p:spPr>
        <p:txBody>
          <a:bodyPr/>
          <a:lstStyle/>
          <a:p>
            <a:pPr algn="l" eaLnBrk="1" hangingPunct="1"/>
            <a:r>
              <a:rPr lang="en-US" sz="4000" dirty="0"/>
              <a:t>Proposition(11) </a:t>
            </a:r>
            <a:r>
              <a:rPr lang="en-US" sz="3200" dirty="0"/>
              <a:t>to draw a straight line at right angles to a given straight line from a given point on it</a:t>
            </a:r>
            <a:endParaRPr lang="en-US" sz="4000" dirty="0"/>
          </a:p>
        </p:txBody>
      </p:sp>
      <p:sp>
        <p:nvSpPr>
          <p:cNvPr id="41987" name="Line 3"/>
          <p:cNvSpPr>
            <a:spLocks noChangeShapeType="1"/>
          </p:cNvSpPr>
          <p:nvPr/>
        </p:nvSpPr>
        <p:spPr bwMode="auto">
          <a:xfrm>
            <a:off x="4448573" y="4802850"/>
            <a:ext cx="5688012" cy="0"/>
          </a:xfrm>
          <a:prstGeom prst="line">
            <a:avLst/>
          </a:prstGeom>
          <a:noFill/>
          <a:ln w="57150">
            <a:solidFill>
              <a:srgbClr val="0000FF"/>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988" name="Text Box 4"/>
          <p:cNvSpPr txBox="1">
            <a:spLocks noChangeArrowheads="1"/>
          </p:cNvSpPr>
          <p:nvPr/>
        </p:nvSpPr>
        <p:spPr bwMode="auto">
          <a:xfrm>
            <a:off x="6967936" y="4752051"/>
            <a:ext cx="441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a:t>C</a:t>
            </a:r>
          </a:p>
        </p:txBody>
      </p:sp>
      <p:sp>
        <p:nvSpPr>
          <p:cNvPr id="24581" name="Text Box 5"/>
          <p:cNvSpPr txBox="1">
            <a:spLocks noChangeArrowheads="1"/>
          </p:cNvSpPr>
          <p:nvPr/>
        </p:nvSpPr>
        <p:spPr bwMode="auto">
          <a:xfrm>
            <a:off x="5796360" y="4802851"/>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D</a:t>
            </a:r>
          </a:p>
        </p:txBody>
      </p:sp>
      <p:sp>
        <p:nvSpPr>
          <p:cNvPr id="24582" name="Text Box 6"/>
          <p:cNvSpPr txBox="1">
            <a:spLocks noChangeArrowheads="1"/>
          </p:cNvSpPr>
          <p:nvPr/>
        </p:nvSpPr>
        <p:spPr bwMode="auto">
          <a:xfrm>
            <a:off x="8533210" y="4875876"/>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E</a:t>
            </a:r>
          </a:p>
        </p:txBody>
      </p:sp>
      <p:sp>
        <p:nvSpPr>
          <p:cNvPr id="41991" name="Text Box 7"/>
          <p:cNvSpPr txBox="1">
            <a:spLocks noChangeArrowheads="1"/>
          </p:cNvSpPr>
          <p:nvPr/>
        </p:nvSpPr>
        <p:spPr bwMode="auto">
          <a:xfrm>
            <a:off x="10065148" y="4867938"/>
            <a:ext cx="336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B</a:t>
            </a:r>
          </a:p>
        </p:txBody>
      </p:sp>
      <p:sp>
        <p:nvSpPr>
          <p:cNvPr id="41992" name="Line 8"/>
          <p:cNvSpPr>
            <a:spLocks noChangeShapeType="1"/>
          </p:cNvSpPr>
          <p:nvPr/>
        </p:nvSpPr>
        <p:spPr bwMode="auto">
          <a:xfrm>
            <a:off x="7185423" y="4731413"/>
            <a:ext cx="0"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93" name="Line 9"/>
          <p:cNvSpPr>
            <a:spLocks noChangeShapeType="1"/>
          </p:cNvSpPr>
          <p:nvPr/>
        </p:nvSpPr>
        <p:spPr bwMode="auto">
          <a:xfrm>
            <a:off x="8552260" y="4731413"/>
            <a:ext cx="0"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6" name="Line 10"/>
          <p:cNvSpPr>
            <a:spLocks noChangeShapeType="1"/>
          </p:cNvSpPr>
          <p:nvPr/>
        </p:nvSpPr>
        <p:spPr bwMode="auto">
          <a:xfrm>
            <a:off x="5959873" y="4731413"/>
            <a:ext cx="0"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7" name="Line 11"/>
          <p:cNvSpPr>
            <a:spLocks noChangeShapeType="1"/>
          </p:cNvSpPr>
          <p:nvPr/>
        </p:nvSpPr>
        <p:spPr bwMode="auto">
          <a:xfrm flipV="1">
            <a:off x="7185423" y="3218526"/>
            <a:ext cx="0" cy="158432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8" name="Line 12"/>
          <p:cNvSpPr>
            <a:spLocks noChangeShapeType="1"/>
          </p:cNvSpPr>
          <p:nvPr/>
        </p:nvSpPr>
        <p:spPr bwMode="auto">
          <a:xfrm flipH="1">
            <a:off x="5959873" y="3218526"/>
            <a:ext cx="1225550" cy="15843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9" name="Line 13"/>
          <p:cNvSpPr>
            <a:spLocks noChangeShapeType="1"/>
          </p:cNvSpPr>
          <p:nvPr/>
        </p:nvSpPr>
        <p:spPr bwMode="auto">
          <a:xfrm>
            <a:off x="7185424" y="3218526"/>
            <a:ext cx="1366837" cy="15843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4" name="Text Box 18"/>
          <p:cNvSpPr txBox="1">
            <a:spLocks noChangeArrowheads="1"/>
          </p:cNvSpPr>
          <p:nvPr/>
        </p:nvSpPr>
        <p:spPr bwMode="auto">
          <a:xfrm>
            <a:off x="7093348" y="2662901"/>
            <a:ext cx="32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F</a:t>
            </a:r>
          </a:p>
        </p:txBody>
      </p:sp>
      <p:sp>
        <p:nvSpPr>
          <p:cNvPr id="24597" name="Text Box 21"/>
          <p:cNvSpPr txBox="1">
            <a:spLocks noChangeArrowheads="1"/>
          </p:cNvSpPr>
          <p:nvPr/>
        </p:nvSpPr>
        <p:spPr bwMode="auto">
          <a:xfrm>
            <a:off x="6875860" y="439010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2</a:t>
            </a:r>
          </a:p>
        </p:txBody>
      </p:sp>
      <p:sp>
        <p:nvSpPr>
          <p:cNvPr id="24598" name="Text Box 22"/>
          <p:cNvSpPr txBox="1">
            <a:spLocks noChangeArrowheads="1"/>
          </p:cNvSpPr>
          <p:nvPr/>
        </p:nvSpPr>
        <p:spPr bwMode="auto">
          <a:xfrm>
            <a:off x="7309248" y="439010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1</a:t>
            </a:r>
          </a:p>
        </p:txBody>
      </p:sp>
      <p:sp>
        <p:nvSpPr>
          <p:cNvPr id="24600" name="Rectangle 24"/>
          <p:cNvSpPr>
            <a:spLocks noChangeArrowheads="1"/>
          </p:cNvSpPr>
          <p:nvPr/>
        </p:nvSpPr>
        <p:spPr bwMode="auto">
          <a:xfrm>
            <a:off x="7040961" y="4658388"/>
            <a:ext cx="360363" cy="1444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24604" name="Text Box 28"/>
          <p:cNvSpPr txBox="1">
            <a:spLocks noChangeArrowheads="1"/>
          </p:cNvSpPr>
          <p:nvPr/>
        </p:nvSpPr>
        <p:spPr bwMode="auto">
          <a:xfrm>
            <a:off x="4808935" y="5018751"/>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A</a:t>
            </a:r>
          </a:p>
        </p:txBody>
      </p:sp>
    </p:spTree>
    <p:extLst>
      <p:ext uri="{BB962C8B-B14F-4D97-AF65-F5344CB8AC3E}">
        <p14:creationId xmlns:p14="http://schemas.microsoft.com/office/powerpoint/2010/main" val="432643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4582"/>
                                        </p:tgtEl>
                                        <p:attrNameLst>
                                          <p:attrName>style.visibility</p:attrName>
                                        </p:attrNameLst>
                                      </p:cBhvr>
                                      <p:to>
                                        <p:strVal val="visible"/>
                                      </p:to>
                                    </p:set>
                                    <p:animEffect transition="in" filter="wheel(4)">
                                      <p:cBhvr>
                                        <p:cTn id="7" dur="2000"/>
                                        <p:tgtEl>
                                          <p:spTgt spid="24582"/>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24581"/>
                                        </p:tgtEl>
                                        <p:attrNameLst>
                                          <p:attrName>style.visibility</p:attrName>
                                        </p:attrNameLst>
                                      </p:cBhvr>
                                      <p:to>
                                        <p:strVal val="visible"/>
                                      </p:to>
                                    </p:set>
                                    <p:animEffect transition="in" filter="wheel(4)">
                                      <p:cBhvr>
                                        <p:cTn id="10" dur="2000"/>
                                        <p:tgtEl>
                                          <p:spTgt spid="24581"/>
                                        </p:tgtEl>
                                      </p:cBhvr>
                                    </p:animEffect>
                                  </p:childTnLst>
                                </p:cTn>
                              </p:par>
                              <p:par>
                                <p:cTn id="11" presetID="21" presetClass="entr" presetSubtype="4" fill="hold" grpId="0" nodeType="withEffect">
                                  <p:stCondLst>
                                    <p:cond delay="0"/>
                                  </p:stCondLst>
                                  <p:childTnLst>
                                    <p:set>
                                      <p:cBhvr>
                                        <p:cTn id="12" dur="1" fill="hold">
                                          <p:stCondLst>
                                            <p:cond delay="0"/>
                                          </p:stCondLst>
                                        </p:cTn>
                                        <p:tgtEl>
                                          <p:spTgt spid="24586"/>
                                        </p:tgtEl>
                                        <p:attrNameLst>
                                          <p:attrName>style.visibility</p:attrName>
                                        </p:attrNameLst>
                                      </p:cBhvr>
                                      <p:to>
                                        <p:strVal val="visible"/>
                                      </p:to>
                                    </p:set>
                                    <p:animEffect transition="in" filter="wheel(4)">
                                      <p:cBhvr>
                                        <p:cTn id="13" dur="2000"/>
                                        <p:tgtEl>
                                          <p:spTgt spid="24586"/>
                                        </p:tgtEl>
                                      </p:cBhvr>
                                    </p:animEffect>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24594"/>
                                        </p:tgtEl>
                                        <p:attrNameLst>
                                          <p:attrName>style.visibility</p:attrName>
                                        </p:attrNameLst>
                                      </p:cBhvr>
                                      <p:to>
                                        <p:strVal val="visible"/>
                                      </p:to>
                                    </p:set>
                                    <p:anim calcmode="lin" valueType="num">
                                      <p:cBhvr>
                                        <p:cTn id="18" dur="500" fill="hold"/>
                                        <p:tgtEl>
                                          <p:spTgt spid="24594"/>
                                        </p:tgtEl>
                                        <p:attrNameLst>
                                          <p:attrName>ppt_w</p:attrName>
                                        </p:attrNameLst>
                                      </p:cBhvr>
                                      <p:tavLst>
                                        <p:tav tm="0">
                                          <p:val>
                                            <p:fltVal val="0"/>
                                          </p:val>
                                        </p:tav>
                                        <p:tav tm="100000">
                                          <p:val>
                                            <p:strVal val="#ppt_w"/>
                                          </p:val>
                                        </p:tav>
                                      </p:tavLst>
                                    </p:anim>
                                    <p:anim calcmode="lin" valueType="num">
                                      <p:cBhvr>
                                        <p:cTn id="19" dur="500" fill="hold"/>
                                        <p:tgtEl>
                                          <p:spTgt spid="24594"/>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iterate type="lt">
                                    <p:tmPct val="5000"/>
                                  </p:iterate>
                                  <p:childTnLst>
                                    <p:set>
                                      <p:cBhvr>
                                        <p:cTn id="23" dur="1" fill="hold">
                                          <p:stCondLst>
                                            <p:cond delay="0"/>
                                          </p:stCondLst>
                                        </p:cTn>
                                        <p:tgtEl>
                                          <p:spTgt spid="24588"/>
                                        </p:tgtEl>
                                        <p:attrNameLst>
                                          <p:attrName>style.visibility</p:attrName>
                                        </p:attrNameLst>
                                      </p:cBhvr>
                                      <p:to>
                                        <p:strVal val="visible"/>
                                      </p:to>
                                    </p:set>
                                    <p:anim calcmode="lin" valueType="num">
                                      <p:cBhvr>
                                        <p:cTn id="24" dur="1000" fill="hold"/>
                                        <p:tgtEl>
                                          <p:spTgt spid="24588"/>
                                        </p:tgtEl>
                                        <p:attrNameLst>
                                          <p:attrName>ppt_w</p:attrName>
                                        </p:attrNameLst>
                                      </p:cBhvr>
                                      <p:tavLst>
                                        <p:tav tm="0">
                                          <p:val>
                                            <p:fltVal val="0"/>
                                          </p:val>
                                        </p:tav>
                                        <p:tav tm="100000">
                                          <p:val>
                                            <p:strVal val="#ppt_w"/>
                                          </p:val>
                                        </p:tav>
                                      </p:tavLst>
                                    </p:anim>
                                    <p:anim calcmode="lin" valueType="num">
                                      <p:cBhvr>
                                        <p:cTn id="25" dur="1000" fill="hold"/>
                                        <p:tgtEl>
                                          <p:spTgt spid="24588"/>
                                        </p:tgtEl>
                                        <p:attrNameLst>
                                          <p:attrName>ppt_h</p:attrName>
                                        </p:attrNameLst>
                                      </p:cBhvr>
                                      <p:tavLst>
                                        <p:tav tm="0">
                                          <p:val>
                                            <p:fltVal val="0"/>
                                          </p:val>
                                        </p:tav>
                                        <p:tav tm="100000">
                                          <p:val>
                                            <p:strVal val="#ppt_h"/>
                                          </p:val>
                                        </p:tav>
                                      </p:tavLst>
                                    </p:anim>
                                    <p:anim calcmode="lin" valueType="num">
                                      <p:cBhvr>
                                        <p:cTn id="26" dur="1000" fill="hold"/>
                                        <p:tgtEl>
                                          <p:spTgt spid="24588"/>
                                        </p:tgtEl>
                                        <p:attrNameLst>
                                          <p:attrName>style.rotation</p:attrName>
                                        </p:attrNameLst>
                                      </p:cBhvr>
                                      <p:tavLst>
                                        <p:tav tm="0">
                                          <p:val>
                                            <p:fltVal val="90"/>
                                          </p:val>
                                        </p:tav>
                                        <p:tav tm="100000">
                                          <p:val>
                                            <p:fltVal val="0"/>
                                          </p:val>
                                        </p:tav>
                                      </p:tavLst>
                                    </p:anim>
                                    <p:animEffect transition="in" filter="fade">
                                      <p:cBhvr>
                                        <p:cTn id="27" dur="1000"/>
                                        <p:tgtEl>
                                          <p:spTgt spid="24588"/>
                                        </p:tgtEl>
                                      </p:cBhvr>
                                    </p:animEffect>
                                  </p:childTnLst>
                                </p:cTn>
                              </p:par>
                              <p:par>
                                <p:cTn id="28" presetID="31" presetClass="entr" presetSubtype="0" fill="hold" grpId="0" nodeType="withEffect">
                                  <p:stCondLst>
                                    <p:cond delay="0"/>
                                  </p:stCondLst>
                                  <p:iterate type="lt">
                                    <p:tmPct val="5000"/>
                                  </p:iterate>
                                  <p:childTnLst>
                                    <p:set>
                                      <p:cBhvr>
                                        <p:cTn id="29" dur="1" fill="hold">
                                          <p:stCondLst>
                                            <p:cond delay="0"/>
                                          </p:stCondLst>
                                        </p:cTn>
                                        <p:tgtEl>
                                          <p:spTgt spid="24589"/>
                                        </p:tgtEl>
                                        <p:attrNameLst>
                                          <p:attrName>style.visibility</p:attrName>
                                        </p:attrNameLst>
                                      </p:cBhvr>
                                      <p:to>
                                        <p:strVal val="visible"/>
                                      </p:to>
                                    </p:set>
                                    <p:anim calcmode="lin" valueType="num">
                                      <p:cBhvr>
                                        <p:cTn id="30" dur="1000" fill="hold"/>
                                        <p:tgtEl>
                                          <p:spTgt spid="24589"/>
                                        </p:tgtEl>
                                        <p:attrNameLst>
                                          <p:attrName>ppt_w</p:attrName>
                                        </p:attrNameLst>
                                      </p:cBhvr>
                                      <p:tavLst>
                                        <p:tav tm="0">
                                          <p:val>
                                            <p:fltVal val="0"/>
                                          </p:val>
                                        </p:tav>
                                        <p:tav tm="100000">
                                          <p:val>
                                            <p:strVal val="#ppt_w"/>
                                          </p:val>
                                        </p:tav>
                                      </p:tavLst>
                                    </p:anim>
                                    <p:anim calcmode="lin" valueType="num">
                                      <p:cBhvr>
                                        <p:cTn id="31" dur="1000" fill="hold"/>
                                        <p:tgtEl>
                                          <p:spTgt spid="24589"/>
                                        </p:tgtEl>
                                        <p:attrNameLst>
                                          <p:attrName>ppt_h</p:attrName>
                                        </p:attrNameLst>
                                      </p:cBhvr>
                                      <p:tavLst>
                                        <p:tav tm="0">
                                          <p:val>
                                            <p:fltVal val="0"/>
                                          </p:val>
                                        </p:tav>
                                        <p:tav tm="100000">
                                          <p:val>
                                            <p:strVal val="#ppt_h"/>
                                          </p:val>
                                        </p:tav>
                                      </p:tavLst>
                                    </p:anim>
                                    <p:anim calcmode="lin" valueType="num">
                                      <p:cBhvr>
                                        <p:cTn id="32" dur="1000" fill="hold"/>
                                        <p:tgtEl>
                                          <p:spTgt spid="24589"/>
                                        </p:tgtEl>
                                        <p:attrNameLst>
                                          <p:attrName>style.rotation</p:attrName>
                                        </p:attrNameLst>
                                      </p:cBhvr>
                                      <p:tavLst>
                                        <p:tav tm="0">
                                          <p:val>
                                            <p:fltVal val="90"/>
                                          </p:val>
                                        </p:tav>
                                        <p:tav tm="100000">
                                          <p:val>
                                            <p:fltVal val="0"/>
                                          </p:val>
                                        </p:tav>
                                      </p:tavLst>
                                    </p:anim>
                                    <p:animEffect transition="in" filter="fade">
                                      <p:cBhvr>
                                        <p:cTn id="33" dur="1000"/>
                                        <p:tgtEl>
                                          <p:spTgt spid="24589"/>
                                        </p:tgtEl>
                                      </p:cBhvr>
                                    </p:animEffect>
                                  </p:childTnLst>
                                </p:cTn>
                              </p:par>
                              <p:par>
                                <p:cTn id="34" presetID="31" presetClass="entr" presetSubtype="0" fill="hold" grpId="0" nodeType="withEffect">
                                  <p:stCondLst>
                                    <p:cond delay="0"/>
                                  </p:stCondLst>
                                  <p:iterate type="lt">
                                    <p:tmPct val="5000"/>
                                  </p:iterate>
                                  <p:childTnLst>
                                    <p:set>
                                      <p:cBhvr>
                                        <p:cTn id="35" dur="1" fill="hold">
                                          <p:stCondLst>
                                            <p:cond delay="0"/>
                                          </p:stCondLst>
                                        </p:cTn>
                                        <p:tgtEl>
                                          <p:spTgt spid="24587"/>
                                        </p:tgtEl>
                                        <p:attrNameLst>
                                          <p:attrName>style.visibility</p:attrName>
                                        </p:attrNameLst>
                                      </p:cBhvr>
                                      <p:to>
                                        <p:strVal val="visible"/>
                                      </p:to>
                                    </p:set>
                                    <p:anim calcmode="lin" valueType="num">
                                      <p:cBhvr>
                                        <p:cTn id="36" dur="1000" fill="hold"/>
                                        <p:tgtEl>
                                          <p:spTgt spid="24587"/>
                                        </p:tgtEl>
                                        <p:attrNameLst>
                                          <p:attrName>ppt_w</p:attrName>
                                        </p:attrNameLst>
                                      </p:cBhvr>
                                      <p:tavLst>
                                        <p:tav tm="0">
                                          <p:val>
                                            <p:fltVal val="0"/>
                                          </p:val>
                                        </p:tav>
                                        <p:tav tm="100000">
                                          <p:val>
                                            <p:strVal val="#ppt_w"/>
                                          </p:val>
                                        </p:tav>
                                      </p:tavLst>
                                    </p:anim>
                                    <p:anim calcmode="lin" valueType="num">
                                      <p:cBhvr>
                                        <p:cTn id="37" dur="1000" fill="hold"/>
                                        <p:tgtEl>
                                          <p:spTgt spid="24587"/>
                                        </p:tgtEl>
                                        <p:attrNameLst>
                                          <p:attrName>ppt_h</p:attrName>
                                        </p:attrNameLst>
                                      </p:cBhvr>
                                      <p:tavLst>
                                        <p:tav tm="0">
                                          <p:val>
                                            <p:fltVal val="0"/>
                                          </p:val>
                                        </p:tav>
                                        <p:tav tm="100000">
                                          <p:val>
                                            <p:strVal val="#ppt_h"/>
                                          </p:val>
                                        </p:tav>
                                      </p:tavLst>
                                    </p:anim>
                                    <p:anim calcmode="lin" valueType="num">
                                      <p:cBhvr>
                                        <p:cTn id="38" dur="1000" fill="hold"/>
                                        <p:tgtEl>
                                          <p:spTgt spid="24587"/>
                                        </p:tgtEl>
                                        <p:attrNameLst>
                                          <p:attrName>style.rotation</p:attrName>
                                        </p:attrNameLst>
                                      </p:cBhvr>
                                      <p:tavLst>
                                        <p:tav tm="0">
                                          <p:val>
                                            <p:fltVal val="90"/>
                                          </p:val>
                                        </p:tav>
                                        <p:tav tm="100000">
                                          <p:val>
                                            <p:fltVal val="0"/>
                                          </p:val>
                                        </p:tav>
                                      </p:tavLst>
                                    </p:anim>
                                    <p:animEffect transition="in" filter="fade">
                                      <p:cBhvr>
                                        <p:cTn id="39" dur="1000"/>
                                        <p:tgtEl>
                                          <p:spTgt spid="24587"/>
                                        </p:tgtEl>
                                      </p:cBhvr>
                                    </p:animEffect>
                                  </p:childTnLst>
                                </p:cTn>
                              </p:par>
                            </p:childTnLst>
                          </p:cTn>
                        </p:par>
                      </p:childTnLst>
                    </p:cTn>
                  </p:par>
                  <p:par>
                    <p:cTn id="40" fill="hold">
                      <p:stCondLst>
                        <p:cond delay="indefinite"/>
                      </p:stCondLst>
                      <p:childTnLst>
                        <p:par>
                          <p:cTn id="41" fill="hold">
                            <p:stCondLst>
                              <p:cond delay="0"/>
                            </p:stCondLst>
                            <p:childTnLst>
                              <p:par>
                                <p:cTn id="42" presetID="23" presetClass="entr" presetSubtype="16" fill="hold" grpId="0" nodeType="clickEffect">
                                  <p:stCondLst>
                                    <p:cond delay="0"/>
                                  </p:stCondLst>
                                  <p:childTnLst>
                                    <p:set>
                                      <p:cBhvr>
                                        <p:cTn id="43" dur="1" fill="hold">
                                          <p:stCondLst>
                                            <p:cond delay="0"/>
                                          </p:stCondLst>
                                        </p:cTn>
                                        <p:tgtEl>
                                          <p:spTgt spid="24600"/>
                                        </p:tgtEl>
                                        <p:attrNameLst>
                                          <p:attrName>style.visibility</p:attrName>
                                        </p:attrNameLst>
                                      </p:cBhvr>
                                      <p:to>
                                        <p:strVal val="visible"/>
                                      </p:to>
                                    </p:set>
                                    <p:anim calcmode="lin" valueType="num">
                                      <p:cBhvr>
                                        <p:cTn id="44" dur="500" fill="hold"/>
                                        <p:tgtEl>
                                          <p:spTgt spid="24600"/>
                                        </p:tgtEl>
                                        <p:attrNameLst>
                                          <p:attrName>ppt_w</p:attrName>
                                        </p:attrNameLst>
                                      </p:cBhvr>
                                      <p:tavLst>
                                        <p:tav tm="0">
                                          <p:val>
                                            <p:fltVal val="0"/>
                                          </p:val>
                                        </p:tav>
                                        <p:tav tm="100000">
                                          <p:val>
                                            <p:strVal val="#ppt_w"/>
                                          </p:val>
                                        </p:tav>
                                      </p:tavLst>
                                    </p:anim>
                                    <p:anim calcmode="lin" valueType="num">
                                      <p:cBhvr>
                                        <p:cTn id="45" dur="500" fill="hold"/>
                                        <p:tgtEl>
                                          <p:spTgt spid="24600"/>
                                        </p:tgtEl>
                                        <p:attrNameLst>
                                          <p:attrName>ppt_h</p:attrName>
                                        </p:attrNameLst>
                                      </p:cBhvr>
                                      <p:tavLst>
                                        <p:tav tm="0">
                                          <p:val>
                                            <p:fltVal val="0"/>
                                          </p:val>
                                        </p:tav>
                                        <p:tav tm="100000">
                                          <p:val>
                                            <p:strVal val="#ppt_h"/>
                                          </p:val>
                                        </p:tav>
                                      </p:tavLst>
                                    </p:anim>
                                  </p:childTnLst>
                                </p:cTn>
                              </p:par>
                              <p:par>
                                <p:cTn id="46" presetID="23" presetClass="entr" presetSubtype="16" fill="hold" grpId="0" nodeType="withEffect">
                                  <p:stCondLst>
                                    <p:cond delay="0"/>
                                  </p:stCondLst>
                                  <p:childTnLst>
                                    <p:set>
                                      <p:cBhvr>
                                        <p:cTn id="47" dur="1" fill="hold">
                                          <p:stCondLst>
                                            <p:cond delay="0"/>
                                          </p:stCondLst>
                                        </p:cTn>
                                        <p:tgtEl>
                                          <p:spTgt spid="24598"/>
                                        </p:tgtEl>
                                        <p:attrNameLst>
                                          <p:attrName>style.visibility</p:attrName>
                                        </p:attrNameLst>
                                      </p:cBhvr>
                                      <p:to>
                                        <p:strVal val="visible"/>
                                      </p:to>
                                    </p:set>
                                    <p:anim calcmode="lin" valueType="num">
                                      <p:cBhvr>
                                        <p:cTn id="48" dur="500" fill="hold"/>
                                        <p:tgtEl>
                                          <p:spTgt spid="24598"/>
                                        </p:tgtEl>
                                        <p:attrNameLst>
                                          <p:attrName>ppt_w</p:attrName>
                                        </p:attrNameLst>
                                      </p:cBhvr>
                                      <p:tavLst>
                                        <p:tav tm="0">
                                          <p:val>
                                            <p:fltVal val="0"/>
                                          </p:val>
                                        </p:tav>
                                        <p:tav tm="100000">
                                          <p:val>
                                            <p:strVal val="#ppt_w"/>
                                          </p:val>
                                        </p:tav>
                                      </p:tavLst>
                                    </p:anim>
                                    <p:anim calcmode="lin" valueType="num">
                                      <p:cBhvr>
                                        <p:cTn id="49" dur="500" fill="hold"/>
                                        <p:tgtEl>
                                          <p:spTgt spid="24598"/>
                                        </p:tgtEl>
                                        <p:attrNameLst>
                                          <p:attrName>ppt_h</p:attrName>
                                        </p:attrNameLst>
                                      </p:cBhvr>
                                      <p:tavLst>
                                        <p:tav tm="0">
                                          <p:val>
                                            <p:fltVal val="0"/>
                                          </p:val>
                                        </p:tav>
                                        <p:tav tm="100000">
                                          <p:val>
                                            <p:strVal val="#ppt_h"/>
                                          </p:val>
                                        </p:tav>
                                      </p:tavLst>
                                    </p:anim>
                                  </p:childTnLst>
                                </p:cTn>
                              </p:par>
                              <p:par>
                                <p:cTn id="50" presetID="23" presetClass="entr" presetSubtype="16" fill="hold" grpId="0" nodeType="withEffect">
                                  <p:stCondLst>
                                    <p:cond delay="0"/>
                                  </p:stCondLst>
                                  <p:childTnLst>
                                    <p:set>
                                      <p:cBhvr>
                                        <p:cTn id="51" dur="1" fill="hold">
                                          <p:stCondLst>
                                            <p:cond delay="0"/>
                                          </p:stCondLst>
                                        </p:cTn>
                                        <p:tgtEl>
                                          <p:spTgt spid="24597"/>
                                        </p:tgtEl>
                                        <p:attrNameLst>
                                          <p:attrName>style.visibility</p:attrName>
                                        </p:attrNameLst>
                                      </p:cBhvr>
                                      <p:to>
                                        <p:strVal val="visible"/>
                                      </p:to>
                                    </p:set>
                                    <p:anim calcmode="lin" valueType="num">
                                      <p:cBhvr>
                                        <p:cTn id="52" dur="500" fill="hold"/>
                                        <p:tgtEl>
                                          <p:spTgt spid="24597"/>
                                        </p:tgtEl>
                                        <p:attrNameLst>
                                          <p:attrName>ppt_w</p:attrName>
                                        </p:attrNameLst>
                                      </p:cBhvr>
                                      <p:tavLst>
                                        <p:tav tm="0">
                                          <p:val>
                                            <p:fltVal val="0"/>
                                          </p:val>
                                        </p:tav>
                                        <p:tav tm="100000">
                                          <p:val>
                                            <p:strVal val="#ppt_w"/>
                                          </p:val>
                                        </p:tav>
                                      </p:tavLst>
                                    </p:anim>
                                    <p:anim calcmode="lin" valueType="num">
                                      <p:cBhvr>
                                        <p:cTn id="53" dur="500" fill="hold"/>
                                        <p:tgtEl>
                                          <p:spTgt spid="2459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p:bldP spid="24582" grpId="0"/>
      <p:bldP spid="24586" grpId="0" animBg="1"/>
      <p:bldP spid="24587" grpId="0" animBg="1"/>
      <p:bldP spid="24588" grpId="0" animBg="1"/>
      <p:bldP spid="24589" grpId="0" animBg="1"/>
      <p:bldP spid="24594" grpId="0"/>
      <p:bldP spid="24597" grpId="0"/>
      <p:bldP spid="24598" grpId="0"/>
      <p:bldP spid="2460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TotalTime>
  <Words>156</Words>
  <Application>Microsoft Office PowerPoint</Application>
  <PresentationFormat>Widescreen</PresentationFormat>
  <Paragraphs>46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Euclid’s Axioms system </vt:lpstr>
      <vt:lpstr>Proposition(6) if two angles of a triangle be equal to one another, then the sides also which are opposites to the equal angles, shall be equal to one another</vt:lpstr>
      <vt:lpstr>Proposition(8) if two triangles have two sides equal to two sides respectively, and also have the base equal to the base, then they will also have equal the angles encompassed by the equal straight lines</vt:lpstr>
      <vt:lpstr>Proposition(9) to cut a given rectilinear angle in half</vt:lpstr>
      <vt:lpstr>Proposition(10) to cut a given finite straight line in half</vt:lpstr>
      <vt:lpstr>Proposition(11) to draw a straight line at right angles to a given straight line from a given point on it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Euclid’s Axioms system </dc:title>
  <dc:creator>DR.Ahmed Saker 2O14</dc:creator>
  <cp:lastModifiedBy>DR.Ahmed Saker 2O14</cp:lastModifiedBy>
  <cp:revision>17</cp:revision>
  <dcterms:created xsi:type="dcterms:W3CDTF">2020-11-01T16:34:51Z</dcterms:created>
  <dcterms:modified xsi:type="dcterms:W3CDTF">2023-01-11T18:59:38Z</dcterms:modified>
</cp:coreProperties>
</file>