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4" r:id="rId12"/>
    <p:sldId id="265" r:id="rId13"/>
    <p:sldId id="266" r:id="rId14"/>
    <p:sldId id="267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420" y="66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AEF-903D-4D52-9BA2-5A1541A756C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38E9-892C-4C7B-A080-117A95E9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4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AEF-903D-4D52-9BA2-5A1541A756C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38E9-892C-4C7B-A080-117A95E9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3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AEF-903D-4D52-9BA2-5A1541A756C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38E9-892C-4C7B-A080-117A95E9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0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AEF-903D-4D52-9BA2-5A1541A756C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38E9-892C-4C7B-A080-117A95E9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8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AEF-903D-4D52-9BA2-5A1541A756C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38E9-892C-4C7B-A080-117A95E9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AEF-903D-4D52-9BA2-5A1541A756C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38E9-892C-4C7B-A080-117A95E9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5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AEF-903D-4D52-9BA2-5A1541A756C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38E9-892C-4C7B-A080-117A95E9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6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AEF-903D-4D52-9BA2-5A1541A756C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38E9-892C-4C7B-A080-117A95E9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8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AEF-903D-4D52-9BA2-5A1541A756C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38E9-892C-4C7B-A080-117A95E9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1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AEF-903D-4D52-9BA2-5A1541A756C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38E9-892C-4C7B-A080-117A95E9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4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1AAEF-903D-4D52-9BA2-5A1541A756C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D38E9-892C-4C7B-A080-117A95E9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4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1AAEF-903D-4D52-9BA2-5A1541A756C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D38E9-892C-4C7B-A080-117A95E9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5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41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			</a:t>
            </a:r>
            <a:r>
              <a:rPr lang="en-US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Calculus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Lecture3</a:t>
            </a:r>
            <a:r>
              <a:rPr lang="en-US" dirty="0" smtClean="0"/>
              <a:t>               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GB" dirty="0"/>
              <a:t>Absolute Value properties and solving equations involving absolute values, Greatest and least integer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2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275" y="363073"/>
            <a:ext cx="10506171" cy="11295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16" y="2915433"/>
            <a:ext cx="5459541" cy="7670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735" y="3780532"/>
            <a:ext cx="5437094" cy="7929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313" y="4658564"/>
            <a:ext cx="5857939" cy="9219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2887" y="1492624"/>
            <a:ext cx="4654845" cy="6589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370" y="2085694"/>
            <a:ext cx="4866154" cy="46336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882" y="1492622"/>
            <a:ext cx="6864386" cy="5084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01188" y="1015328"/>
            <a:ext cx="3338128" cy="43473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9370" y="1492622"/>
            <a:ext cx="778254" cy="6589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5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13" y="349625"/>
            <a:ext cx="5751055" cy="12718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941" y="1267278"/>
            <a:ext cx="1695169" cy="7084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413" y="2178985"/>
            <a:ext cx="5481096" cy="11020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617" y="3484359"/>
            <a:ext cx="5643905" cy="19616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617" y="5830356"/>
            <a:ext cx="11646767" cy="4959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6549" y="713194"/>
            <a:ext cx="4907616" cy="13212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26549" y="2360799"/>
            <a:ext cx="4845607" cy="106820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096000" y="225083"/>
            <a:ext cx="0" cy="5416062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29879" y="258282"/>
            <a:ext cx="4951464" cy="33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20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22" y="147918"/>
            <a:ext cx="7368984" cy="17220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730" y="2077571"/>
            <a:ext cx="4491599" cy="41583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0152" y="1874297"/>
            <a:ext cx="4935071" cy="45649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3258" y="645459"/>
            <a:ext cx="6185647" cy="4583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78333" y="1252117"/>
            <a:ext cx="3605289" cy="46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4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95" y="389964"/>
            <a:ext cx="5772292" cy="9099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67" y="1573306"/>
            <a:ext cx="3671113" cy="10230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95" y="2596403"/>
            <a:ext cx="5642441" cy="1082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103" y="3678515"/>
            <a:ext cx="5433750" cy="1779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795" y="5881205"/>
            <a:ext cx="11818013" cy="674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35456" y="624193"/>
            <a:ext cx="4917172" cy="12501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65326" y="1984247"/>
            <a:ext cx="3924593" cy="11836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35861" y="3178404"/>
            <a:ext cx="4679142" cy="10398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67400" y="4245344"/>
            <a:ext cx="4499464" cy="100190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6096000" y="225083"/>
            <a:ext cx="0" cy="5416062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67399" y="203246"/>
            <a:ext cx="4630757" cy="31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0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393" y="285179"/>
            <a:ext cx="5484999" cy="12363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09" y="1963275"/>
            <a:ext cx="6794558" cy="52023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546412" y="285179"/>
            <a:ext cx="282388" cy="3199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509" y="3083858"/>
            <a:ext cx="4098552" cy="13805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2393" y="1116106"/>
            <a:ext cx="4168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18129" y="1080248"/>
            <a:ext cx="4168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85566" y="1120589"/>
            <a:ext cx="4168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97510" y="1093695"/>
            <a:ext cx="4168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383" y="2061879"/>
            <a:ext cx="4168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39152" y="2021538"/>
            <a:ext cx="4168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60382" y="2061879"/>
            <a:ext cx="4168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89177" y="2075326"/>
            <a:ext cx="4168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4111" y="3110749"/>
            <a:ext cx="4168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337176" y="4433331"/>
            <a:ext cx="2635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H.W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590" y="4857956"/>
            <a:ext cx="7289291" cy="136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02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4093" y="1008529"/>
                <a:ext cx="3267636" cy="848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1)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93" y="1008529"/>
                <a:ext cx="3267636" cy="848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52181" y="1949823"/>
                <a:ext cx="2023783" cy="5620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0" dirty="0" smtClean="0"/>
                  <a:t>2)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81" y="1949823"/>
                <a:ext cx="2023783" cy="562077"/>
              </a:xfrm>
              <a:prstGeom prst="rect">
                <a:avLst/>
              </a:prstGeom>
              <a:blipFill rotWithShape="0">
                <a:blip r:embed="rId3"/>
                <a:stretch>
                  <a:fillRect l="-9337" t="-3261" b="-11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622676" y="1048869"/>
                <a:ext cx="3987053" cy="3907865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−10=−4</m:t>
                    </m:r>
                  </m:oMath>
                </a14:m>
                <a:endParaRPr lang="en-US" sz="2400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+5=9</m:t>
                    </m:r>
                  </m:oMath>
                </a14:m>
                <a:endParaRPr lang="en-US" sz="2400" b="0" dirty="0" smtClean="0"/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4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US" sz="2400" b="0" dirty="0" smtClean="0"/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-2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−3=−11</m:t>
                    </m:r>
                  </m:oMath>
                </a14:m>
                <a:endParaRPr lang="en-US" sz="240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+11</m:t>
                        </m:r>
                      </m:e>
                    </m:d>
                  </m:oMath>
                </a14:m>
                <a:endParaRPr lang="en-US" sz="2400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240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US" sz="2400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676" y="1048869"/>
                <a:ext cx="3987053" cy="3907865"/>
              </a:xfrm>
              <a:prstGeom prst="rect">
                <a:avLst/>
              </a:prstGeom>
              <a:blipFill rotWithShape="0">
                <a:blip r:embed="rId4"/>
                <a:stretch>
                  <a:fillRect l="-4573" t="-2333" b="-3266"/>
                </a:stretch>
              </a:blipFill>
              <a:ln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79776" y="255494"/>
            <a:ext cx="5912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Ex2: Solve the following functions and check your solution.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4093" y="349624"/>
            <a:ext cx="4450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Ex1: Find domain from the following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-161365" y="2635624"/>
                <a:ext cx="3442447" cy="835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3)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d>
                            <m:dPr>
                              <m:begChr m:val="⌈"/>
                              <m:endChr m:val="⌉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1365" y="2635624"/>
                <a:ext cx="3442447" cy="83574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56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91" y="228609"/>
            <a:ext cx="10898489" cy="15598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84" y="2178428"/>
            <a:ext cx="3248025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053" y="2821922"/>
            <a:ext cx="8229600" cy="676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239" y="3597086"/>
            <a:ext cx="8220075" cy="685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4856" y="4463576"/>
            <a:ext cx="7686675" cy="942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778" y="5490041"/>
            <a:ext cx="882015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04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77" y="535259"/>
            <a:ext cx="11510370" cy="568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61" y="416866"/>
            <a:ext cx="11190997" cy="5639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700" y="1721788"/>
            <a:ext cx="8576125" cy="231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7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68" y="430308"/>
            <a:ext cx="9967507" cy="12065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606" y="1869143"/>
            <a:ext cx="8774382" cy="27700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0" y="4693024"/>
                <a:ext cx="8377518" cy="718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6.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3600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36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sz="36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 for every real number  a</a:t>
                </a:r>
                <a:endParaRPr lang="en-US" sz="36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693024"/>
                <a:ext cx="8377518" cy="718787"/>
              </a:xfrm>
              <a:prstGeom prst="rect">
                <a:avLst/>
              </a:prstGeom>
              <a:blipFill rotWithShape="0">
                <a:blip r:embed="rId4"/>
                <a:stretch>
                  <a:fillRect l="-2183" t="-2542" b="-322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322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895" y="349629"/>
            <a:ext cx="9988718" cy="8104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937" y="1807512"/>
            <a:ext cx="10595099" cy="210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08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01" y="496706"/>
            <a:ext cx="10824341" cy="11303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453" y="2009286"/>
            <a:ext cx="2770375" cy="12989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2596" y="3341033"/>
            <a:ext cx="4029075" cy="552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7481" y="4007780"/>
            <a:ext cx="3886200" cy="590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6153" y="4851021"/>
            <a:ext cx="3743325" cy="571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74690" y="5420564"/>
            <a:ext cx="4143375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04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79" y="237568"/>
            <a:ext cx="8931000" cy="8919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26" y="1398498"/>
            <a:ext cx="7455201" cy="210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732" y="3596774"/>
            <a:ext cx="9338422" cy="22888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156" y="5863755"/>
            <a:ext cx="3609975" cy="428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66250" y="1519522"/>
            <a:ext cx="4076776" cy="172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25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468" y="253634"/>
            <a:ext cx="6642847" cy="66001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0388" y="806824"/>
            <a:ext cx="29986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H.W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66</Words>
  <Application>Microsoft Office PowerPoint</Application>
  <PresentationFormat>Widescreen</PresentationFormat>
  <Paragraphs>29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   Calculus Lecture3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2O14</dc:creator>
  <cp:lastModifiedBy>DR.Ahmed Saker 2O14</cp:lastModifiedBy>
  <cp:revision>37</cp:revision>
  <dcterms:created xsi:type="dcterms:W3CDTF">2020-10-12T16:40:46Z</dcterms:created>
  <dcterms:modified xsi:type="dcterms:W3CDTF">2022-11-30T16:46:04Z</dcterms:modified>
</cp:coreProperties>
</file>