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8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42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B7CB-6E16-4CC4-BD63-106394BA7B1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CA58-77A8-4811-B233-C3BAC1AEA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83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B7CB-6E16-4CC4-BD63-106394BA7B1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CA58-77A8-4811-B233-C3BAC1AEA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344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B7CB-6E16-4CC4-BD63-106394BA7B1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CA58-77A8-4811-B233-C3BAC1AEA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54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B7CB-6E16-4CC4-BD63-106394BA7B1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CA58-77A8-4811-B233-C3BAC1AEA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79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B7CB-6E16-4CC4-BD63-106394BA7B1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CA58-77A8-4811-B233-C3BAC1AEA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423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B7CB-6E16-4CC4-BD63-106394BA7B1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CA58-77A8-4811-B233-C3BAC1AEA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758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B7CB-6E16-4CC4-BD63-106394BA7B1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CA58-77A8-4811-B233-C3BAC1AEA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659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B7CB-6E16-4CC4-BD63-106394BA7B1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CA58-77A8-4811-B233-C3BAC1AEA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24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B7CB-6E16-4CC4-BD63-106394BA7B1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CA58-77A8-4811-B233-C3BAC1AEA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427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B7CB-6E16-4CC4-BD63-106394BA7B1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CA58-77A8-4811-B233-C3BAC1AEA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84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B7CB-6E16-4CC4-BD63-106394BA7B1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3CA58-77A8-4811-B233-C3BAC1AEA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35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4B7CB-6E16-4CC4-BD63-106394BA7B16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3CA58-77A8-4811-B233-C3BAC1AEA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364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calculus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Lecture 4</a:t>
            </a:r>
          </a:p>
          <a:p>
            <a:pPr algn="l"/>
            <a:r>
              <a:rPr lang="en-GB" dirty="0"/>
              <a:t>One-to-One Functions ,Even and Odd Functions , Composite Functions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70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612" y="1"/>
            <a:ext cx="10044951" cy="3429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353" y="3415554"/>
            <a:ext cx="7573816" cy="34289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799294" y="3899647"/>
            <a:ext cx="19363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H.W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99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706" y="161364"/>
            <a:ext cx="9826997" cy="280819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706" y="4343396"/>
            <a:ext cx="8364680" cy="206188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5356" y="3168461"/>
            <a:ext cx="6641261" cy="97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74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648" y="293595"/>
            <a:ext cx="4951600" cy="17646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648" y="2124636"/>
            <a:ext cx="2900924" cy="4797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0205" y="1734670"/>
            <a:ext cx="8833093" cy="50426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91165" y="712694"/>
            <a:ext cx="14522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H.W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48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7338" y="143735"/>
            <a:ext cx="8301037" cy="21934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3642" y="2543169"/>
            <a:ext cx="7165113" cy="1657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635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54" y="57152"/>
            <a:ext cx="6802102" cy="7429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1" y="760374"/>
            <a:ext cx="2743207" cy="302536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912" y="3740108"/>
            <a:ext cx="2971801" cy="296548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62393" y="1000114"/>
            <a:ext cx="2762250" cy="533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12113" y="1682708"/>
            <a:ext cx="2147637" cy="20574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71868" y="4314839"/>
            <a:ext cx="5081560" cy="13858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52850" y="3562358"/>
            <a:ext cx="511738" cy="3269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572383" y="1119183"/>
            <a:ext cx="3071806" cy="49242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967805" y="1682708"/>
            <a:ext cx="2548434" cy="225111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153534" y="3967172"/>
            <a:ext cx="2968364" cy="110489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848732" y="3886209"/>
            <a:ext cx="295275" cy="2000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891221" y="728665"/>
            <a:ext cx="6224812" cy="43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5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368" y="71440"/>
            <a:ext cx="9376925" cy="21193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725" y="2405051"/>
            <a:ext cx="6046521" cy="13668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15238" y="2547937"/>
            <a:ext cx="2800341" cy="28942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29025" y="3881440"/>
            <a:ext cx="2462206" cy="2919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72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1575" y="196336"/>
            <a:ext cx="8672513" cy="569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6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1" y="85714"/>
            <a:ext cx="8978620" cy="244316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63" y="2724148"/>
            <a:ext cx="10758487" cy="4082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85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5336428"/>
              </a:xfrm>
            </p:spPr>
            <p:txBody>
              <a:bodyPr>
                <a:normAutofit/>
              </a:bodyPr>
              <a:lstStyle/>
              <a:p>
                <a:pPr/>
                <a:r>
                  <a:rPr lang="en-US" sz="4000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Are the following functions bijection?</a:t>
                </a:r>
                <a:r>
                  <a:rPr lang="en-US" sz="4000" dirty="0" smtClean="0"/>
                  <a:t/>
                </a:r>
                <a:br>
                  <a:rPr lang="en-US" sz="4000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1) 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1,2,3,4</m:t>
                          </m:r>
                        </m:e>
                      </m:d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2,4,6,8</m:t>
                          </m:r>
                        </m:e>
                      </m:d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2) 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≥1</m:t>
                          </m:r>
                        </m:e>
                      </m:d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y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</m:t>
                          </m:r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y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≥0</m:t>
                          </m:r>
                        </m:e>
                      </m:d>
                      <m:r>
                        <a:rPr lang="en-US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  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g</m:t>
                      </m:r>
                      <m:d>
                        <m:dPr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x</m:t>
                          </m:r>
                        </m:e>
                      </m:d>
                      <m:r>
                        <a:rPr lang="en-US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3) 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                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  <m:sSup>
                        <m:sSupPr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4) 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               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d>
                        <m:dPr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5) 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begChr m:val="["/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e>
                      </m:d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0,1</m:t>
                          </m:r>
                        </m:e>
                      </m:d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 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6) 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endChr m:val="]"/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0,1</m:t>
                          </m:r>
                        </m:e>
                      </m:d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      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=[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5336428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2518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9634" y="0"/>
            <a:ext cx="9472732" cy="171674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9634" y="1823196"/>
            <a:ext cx="7453000" cy="19419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5424" y="3710265"/>
            <a:ext cx="10313894" cy="3107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870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884" y="376526"/>
            <a:ext cx="9581625" cy="203246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714" y="2760289"/>
            <a:ext cx="9742578" cy="1018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07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21</Words>
  <Application>Microsoft Office PowerPoint</Application>
  <PresentationFormat>Widescreen</PresentationFormat>
  <Paragraphs>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calculus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Are the following functions bijection? 1) f:{1,2,3,4}→{2,4,6,8},  f(x)=2x 2) g:{x;x≥1}→{y;y≥0},    g(x)=1/x 3) h:R→R,                  h(x)=(x-1)^2 4) k:R→R,                 k(x)=x^3 5) w:[1,2)→[0,1],   w(x)=[x] 6) u:(0,1]→{1},        u(x)=[x)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</dc:title>
  <dc:creator>DR.Ahmed Saker 2O14</dc:creator>
  <cp:lastModifiedBy>DR.Ahmed Saker 2O14</cp:lastModifiedBy>
  <cp:revision>14</cp:revision>
  <dcterms:created xsi:type="dcterms:W3CDTF">2020-10-10T18:50:05Z</dcterms:created>
  <dcterms:modified xsi:type="dcterms:W3CDTF">2022-12-07T16:50:35Z</dcterms:modified>
</cp:coreProperties>
</file>