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9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420" y="66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5F9C-5D89-4ABC-A1DB-5DC333D9812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3CD6-EBC5-4F77-BFBA-5D77F21A1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5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5F9C-5D89-4ABC-A1DB-5DC333D9812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3CD6-EBC5-4F77-BFBA-5D77F21A1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2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5F9C-5D89-4ABC-A1DB-5DC333D9812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3CD6-EBC5-4F77-BFBA-5D77F21A1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7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5F9C-5D89-4ABC-A1DB-5DC333D9812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3CD6-EBC5-4F77-BFBA-5D77F21A1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5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5F9C-5D89-4ABC-A1DB-5DC333D9812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3CD6-EBC5-4F77-BFBA-5D77F21A1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0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5F9C-5D89-4ABC-A1DB-5DC333D9812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3CD6-EBC5-4F77-BFBA-5D77F21A1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2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5F9C-5D89-4ABC-A1DB-5DC333D9812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3CD6-EBC5-4F77-BFBA-5D77F21A1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8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5F9C-5D89-4ABC-A1DB-5DC333D9812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3CD6-EBC5-4F77-BFBA-5D77F21A1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5F9C-5D89-4ABC-A1DB-5DC333D9812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3CD6-EBC5-4F77-BFBA-5D77F21A1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3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5F9C-5D89-4ABC-A1DB-5DC333D9812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3CD6-EBC5-4F77-BFBA-5D77F21A1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8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5F9C-5D89-4ABC-A1DB-5DC333D9812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3CD6-EBC5-4F77-BFBA-5D77F21A1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0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85F9C-5D89-4ABC-A1DB-5DC333D98129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F3CD6-EBC5-4F77-BFBA-5D77F21A1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7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Limit (by definition and rules), one sided 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7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84" y="201707"/>
            <a:ext cx="5902383" cy="17615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82" y="1963272"/>
            <a:ext cx="8402918" cy="10151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84" y="3195637"/>
            <a:ext cx="6952235" cy="16200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57102" y="216847"/>
            <a:ext cx="3458696" cy="34244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319" y="5337073"/>
            <a:ext cx="1569854" cy="4586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7573" y="5378818"/>
            <a:ext cx="7066372" cy="6723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43945" y="4761940"/>
            <a:ext cx="2781300" cy="17811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27094" y="5337073"/>
            <a:ext cx="450479" cy="7141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3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31" y="228601"/>
            <a:ext cx="4894159" cy="15859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6902" y="0"/>
            <a:ext cx="4229381" cy="40539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6902" y="4216213"/>
            <a:ext cx="4457810" cy="20501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824712" y="4733365"/>
            <a:ext cx="954912" cy="52322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H.W</a:t>
            </a:r>
            <a:endParaRPr lang="en-US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557742"/>
            <a:ext cx="5795756" cy="17425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06" y="5472953"/>
            <a:ext cx="5770750" cy="52322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5163390" y="5043486"/>
            <a:ext cx="632366" cy="4160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05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91" y="954741"/>
            <a:ext cx="9472990" cy="45988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25692" y="5351929"/>
            <a:ext cx="206412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H.W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0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692" y="110961"/>
            <a:ext cx="4752168" cy="663607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057900" y="5351929"/>
            <a:ext cx="206412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H.W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0239" y="110961"/>
            <a:ext cx="5125930" cy="15472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0238" y="1958661"/>
            <a:ext cx="5874485" cy="9324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0238" y="3052762"/>
            <a:ext cx="5871476" cy="90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5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356" y="900953"/>
            <a:ext cx="10318442" cy="513677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057900" y="5351929"/>
            <a:ext cx="206412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H.W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21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84" y="121024"/>
            <a:ext cx="11395550" cy="25501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2207" y="2796989"/>
            <a:ext cx="4854616" cy="7891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036" y="4379536"/>
            <a:ext cx="9925586" cy="23439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484" y="3264549"/>
            <a:ext cx="3672474" cy="66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05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798" y="121024"/>
            <a:ext cx="7684338" cy="22697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318" y="2444563"/>
            <a:ext cx="6994151" cy="6706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851" y="3565709"/>
            <a:ext cx="6968618" cy="96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1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65" y="363071"/>
            <a:ext cx="11829122" cy="11967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730" y="1490821"/>
            <a:ext cx="4352084" cy="10512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2227" y="2485092"/>
            <a:ext cx="8496726" cy="7639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465" y="3225111"/>
            <a:ext cx="4716277" cy="4213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8088" y="3646497"/>
            <a:ext cx="2716726" cy="433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8088" y="4187495"/>
            <a:ext cx="2512079" cy="4063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58088" y="4561035"/>
            <a:ext cx="2316254" cy="5538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03764" y="5178809"/>
            <a:ext cx="2170578" cy="5426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98160" y="5721454"/>
            <a:ext cx="2036109" cy="9233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22277" y="3602189"/>
            <a:ext cx="5766258" cy="118746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5560361" y="3429000"/>
            <a:ext cx="0" cy="2944906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60093" y="4748867"/>
            <a:ext cx="6514291" cy="63664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12606" y="5656519"/>
            <a:ext cx="6579394" cy="49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5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46158" y="2143365"/>
                <a:ext cx="584274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 </a:t>
                </a:r>
                <a:r>
                  <a:rPr lang="en-US" sz="2400" b="1" dirty="0">
                    <a:solidFill>
                      <a:schemeClr val="accent1">
                        <a:lumMod val="75000"/>
                      </a:schemeClr>
                    </a:solidFill>
                  </a:rPr>
                  <a:t>E</a:t>
                </a:r>
                <a:r>
                  <a:rPr lang="en-US" sz="24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xample</a:t>
                </a:r>
                <a:r>
                  <a:rPr lang="en-US" sz="2400" dirty="0" smtClean="0"/>
                  <a:t>: Show that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=10</m:t>
                        </m:r>
                      </m:e>
                    </m:func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	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6158" y="2143365"/>
                <a:ext cx="5842747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522" t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65" y="269813"/>
            <a:ext cx="4642877" cy="14824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95" y="1742211"/>
            <a:ext cx="6149029" cy="12334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1247" y="237767"/>
            <a:ext cx="6055989" cy="11925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915" y="2974362"/>
            <a:ext cx="8470667" cy="37895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7570694" y="5230906"/>
            <a:ext cx="1129553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H.W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2782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99392"/>
            <a:ext cx="7998478" cy="7026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807" y="1169896"/>
            <a:ext cx="7072066" cy="7174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807" y="2255186"/>
            <a:ext cx="7474315" cy="6185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807" y="3001918"/>
            <a:ext cx="7185721" cy="6771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807" y="3998261"/>
            <a:ext cx="8944095" cy="9905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806" y="5083551"/>
            <a:ext cx="9084205" cy="143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3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51" y="26894"/>
            <a:ext cx="8442222" cy="7236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975" y="1220881"/>
            <a:ext cx="3535242" cy="5406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975" y="1761565"/>
            <a:ext cx="2765612" cy="1037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2975" y="2971800"/>
            <a:ext cx="4570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Where 1) c= 2		2) c= -1</a:t>
            </a:r>
            <a:endParaRPr 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975" y="3749489"/>
            <a:ext cx="3077696" cy="11511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7900" y="1295496"/>
            <a:ext cx="5443626" cy="266390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9412941" y="484098"/>
            <a:ext cx="1828800" cy="76944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H.W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9993" y="5216712"/>
            <a:ext cx="2415148" cy="88359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50551" y="5432612"/>
            <a:ext cx="576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9983" y="3999739"/>
            <a:ext cx="3849781" cy="2299533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2401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118" y="961465"/>
            <a:ext cx="2412066" cy="13236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7541" y="228600"/>
            <a:ext cx="4652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Example: find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5153" y="1385047"/>
            <a:ext cx="389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9173" y="556652"/>
            <a:ext cx="3622019" cy="187726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041341" y="605118"/>
            <a:ext cx="1143000" cy="584775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H.W</a:t>
            </a:r>
            <a:endParaRPr lang="en-US" sz="3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118" y="2594722"/>
            <a:ext cx="2997591" cy="10090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6530" y="2935936"/>
            <a:ext cx="389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2812" y="2433918"/>
            <a:ext cx="3618380" cy="197366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3740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294" y="161365"/>
            <a:ext cx="9636788" cy="25818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294" y="2743203"/>
            <a:ext cx="6059664" cy="8208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294" y="3523693"/>
            <a:ext cx="5895852" cy="11289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294" y="4340602"/>
            <a:ext cx="5831544" cy="7289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293" y="5042651"/>
            <a:ext cx="4961965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293" y="5846113"/>
            <a:ext cx="5370274" cy="5095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43238" y="3402106"/>
            <a:ext cx="5442728" cy="317774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0703859" y="2864223"/>
            <a:ext cx="968188" cy="52322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H.W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616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39</Words>
  <Application>Microsoft Office PowerPoint</Application>
  <PresentationFormat>Widescreen</PresentationFormat>
  <Paragraphs>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Calculus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</dc:title>
  <dc:creator>DR.Ahmed Saker 2O14</dc:creator>
  <cp:lastModifiedBy>DR.Ahmed Saker 2O14</cp:lastModifiedBy>
  <cp:revision>29</cp:revision>
  <dcterms:created xsi:type="dcterms:W3CDTF">2020-11-20T19:18:30Z</dcterms:created>
  <dcterms:modified xsi:type="dcterms:W3CDTF">2022-12-21T17:59:10Z</dcterms:modified>
</cp:coreProperties>
</file>