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4564" autoAdjust="0"/>
  </p:normalViewPr>
  <p:slideViewPr>
    <p:cSldViewPr snapToGrid="0" showGuides="1">
      <p:cViewPr varScale="1">
        <p:scale>
          <a:sx n="64" d="100"/>
          <a:sy n="64" d="100"/>
        </p:scale>
        <p:origin x="8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E688F-11CA-4C74-AB55-90AC206E9662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74786-7E38-4ADD-89D4-4B5915D06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2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74786-7E38-4ADD-89D4-4B5915D063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week2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74786-7E38-4ADD-89D4-4B5915D063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39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7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9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4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8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5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5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7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1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1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D2CF-EE36-4BC5-A531-B27C8927676C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F1E13-7861-48CC-A6FD-F33767631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2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Lecture 6: sandwich </a:t>
            </a:r>
            <a:r>
              <a:rPr lang="en-GB" dirty="0"/>
              <a:t>theorem and limits of special Trigonometric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9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596" y="67235"/>
            <a:ext cx="4538319" cy="29944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600" y="3119271"/>
            <a:ext cx="6751843" cy="6078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45403" y="187402"/>
            <a:ext cx="36921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Trigonometric functions</a:t>
            </a:r>
            <a:endParaRPr lang="en-US" sz="2800" dirty="0">
              <a:ln w="0"/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234" y="1102070"/>
            <a:ext cx="3370520" cy="15394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5588" y="924238"/>
            <a:ext cx="2315976" cy="19909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5076" y="3720759"/>
            <a:ext cx="6844381" cy="28145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95563" y="2661671"/>
            <a:ext cx="2689132" cy="31178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73351" y="3727154"/>
            <a:ext cx="3003725" cy="267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0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565" y="270163"/>
            <a:ext cx="9708776" cy="315883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8565" y="3957638"/>
                <a:ext cx="11140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𝑙𝑒𝑡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𝑓𝑖𝑛𝑑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𝑙𝑖𝑚𝑖𝑡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𝑤h𝑒𝑟𝑒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→ 2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565" y="3957638"/>
                <a:ext cx="1114004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6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98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07" y="248773"/>
            <a:ext cx="3606722" cy="7118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255" y="34950"/>
            <a:ext cx="4447895" cy="43810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155" y="1250576"/>
            <a:ext cx="7243422" cy="893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099" y="2144245"/>
            <a:ext cx="6557568" cy="9435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7745" y="3087780"/>
            <a:ext cx="6593299" cy="20770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2135" y="5179357"/>
            <a:ext cx="8494900" cy="16383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12098" y="6333566"/>
            <a:ext cx="6047057" cy="42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7693" y="1120807"/>
            <a:ext cx="4447895" cy="43810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639" y="526957"/>
            <a:ext cx="7241444" cy="19002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899" y="2541494"/>
            <a:ext cx="5826089" cy="24336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899" y="4975177"/>
            <a:ext cx="6599461" cy="133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7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384" y="282388"/>
            <a:ext cx="4082315" cy="5852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30" y="1199869"/>
            <a:ext cx="6310032" cy="39337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5894" y="799714"/>
            <a:ext cx="4424413" cy="9771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6555" y="2449394"/>
            <a:ext cx="5213686" cy="9699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6555" y="3828581"/>
            <a:ext cx="4529387" cy="9705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20538" y="5133655"/>
            <a:ext cx="4036530" cy="1160832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6096000" y="104931"/>
            <a:ext cx="0" cy="6535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20538" y="8676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70638" y="25333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53216" y="380999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98188" y="514412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1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276" y="1035429"/>
            <a:ext cx="6853793" cy="5874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48" y="2250421"/>
            <a:ext cx="8806661" cy="6944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647" y="3176586"/>
            <a:ext cx="8127139" cy="32956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672513" y="5657850"/>
            <a:ext cx="158591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pioneermathematics.com/formulasimages/some%20important%20limits(1)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235" y="48167"/>
            <a:ext cx="4429677" cy="667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2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28</Words>
  <Application>Microsoft Office PowerPoint</Application>
  <PresentationFormat>Widescreen</PresentationFormat>
  <Paragraphs>12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calculus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DR.Ahmed Saker 2O14</dc:creator>
  <cp:lastModifiedBy>DR.Ahmed Saker 2O14</cp:lastModifiedBy>
  <cp:revision>17</cp:revision>
  <dcterms:created xsi:type="dcterms:W3CDTF">2020-11-30T16:56:00Z</dcterms:created>
  <dcterms:modified xsi:type="dcterms:W3CDTF">2021-01-15T12:52:44Z</dcterms:modified>
</cp:coreProperties>
</file>