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9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0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0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4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9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0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7D52F-98E6-44A8-B14E-A89D2043F2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C686-6A16-4F37-8F0D-AB0EE5DE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1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Complex Conjugate</a:t>
            </a:r>
            <a:endParaRPr lang="en-US" sz="72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Lecture 3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0926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97" y="689113"/>
            <a:ext cx="9573588" cy="4929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20545" y="5250873"/>
            <a:ext cx="10668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H.W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5197" y="2756452"/>
            <a:ext cx="5307551" cy="10071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46" y="689113"/>
            <a:ext cx="11224034" cy="14179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973" y="2593491"/>
            <a:ext cx="9714470" cy="29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8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264" y="2366962"/>
            <a:ext cx="6973592" cy="40603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411" y="552981"/>
            <a:ext cx="10879298" cy="84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26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75" y="165050"/>
            <a:ext cx="11656796" cy="22203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5" y="2838449"/>
            <a:ext cx="11510045" cy="325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7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78" y="79515"/>
            <a:ext cx="10461412" cy="39977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807" y="4015410"/>
            <a:ext cx="11658051" cy="271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1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72" y="331304"/>
            <a:ext cx="9682443" cy="934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139" y="815880"/>
            <a:ext cx="7063409" cy="4921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0949" y="5845862"/>
            <a:ext cx="2491202" cy="752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9053" y="5604219"/>
            <a:ext cx="3583357" cy="99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0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70" y="371061"/>
            <a:ext cx="11615409" cy="626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9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96" y="309484"/>
            <a:ext cx="5570883" cy="1731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097" y="309483"/>
            <a:ext cx="6253895" cy="173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7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35" y="265912"/>
            <a:ext cx="9263684" cy="191966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878" y="2435915"/>
            <a:ext cx="10484688" cy="34878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20545" y="5250873"/>
            <a:ext cx="10668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H.W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8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</Words>
  <Application>Microsoft Office PowerPoint</Application>
  <PresentationFormat>Widescreen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Complex Conjugate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Conjugate</dc:title>
  <dc:creator>DR.Ahmed Saker 2O14</dc:creator>
  <cp:lastModifiedBy>DR.Ahmed Saker 2O14</cp:lastModifiedBy>
  <cp:revision>14</cp:revision>
  <dcterms:created xsi:type="dcterms:W3CDTF">2021-09-27T10:57:45Z</dcterms:created>
  <dcterms:modified xsi:type="dcterms:W3CDTF">2022-10-31T16:59:32Z</dcterms:modified>
</cp:coreProperties>
</file>