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7D06-90D4-47F1-AAB1-8B6749CE941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0FD9-09D3-4AD5-A855-5FFFC9A64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56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7D06-90D4-47F1-AAB1-8B6749CE941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0FD9-09D3-4AD5-A855-5FFFC9A64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4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7D06-90D4-47F1-AAB1-8B6749CE941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0FD9-09D3-4AD5-A855-5FFFC9A64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5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7D06-90D4-47F1-AAB1-8B6749CE941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0FD9-09D3-4AD5-A855-5FFFC9A64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7D06-90D4-47F1-AAB1-8B6749CE941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0FD9-09D3-4AD5-A855-5FFFC9A64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7D06-90D4-47F1-AAB1-8B6749CE941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0FD9-09D3-4AD5-A855-5FFFC9A64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6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7D06-90D4-47F1-AAB1-8B6749CE941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0FD9-09D3-4AD5-A855-5FFFC9A64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3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7D06-90D4-47F1-AAB1-8B6749CE941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0FD9-09D3-4AD5-A855-5FFFC9A64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4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7D06-90D4-47F1-AAB1-8B6749CE941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0FD9-09D3-4AD5-A855-5FFFC9A64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20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7D06-90D4-47F1-AAB1-8B6749CE941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0FD9-09D3-4AD5-A855-5FFFC9A64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8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7D06-90D4-47F1-AAB1-8B6749CE941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30FD9-09D3-4AD5-A855-5FFFC9A64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4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E7D06-90D4-47F1-AAB1-8B6749CE941B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30FD9-09D3-4AD5-A855-5FFFC9A64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Complex number </a:t>
            </a:r>
            <a:r>
              <a:rPr lang="en-GB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and Geometric </a:t>
            </a:r>
            <a:r>
              <a:rPr lang="en-GB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Representation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Lecture 2</a:t>
            </a:r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4047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70" y="0"/>
            <a:ext cx="11132262" cy="66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317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26" y="216590"/>
            <a:ext cx="6222930" cy="36535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5700" y="1416946"/>
            <a:ext cx="5697615" cy="4599541"/>
          </a:xfrm>
          <a:prstGeom prst="rect">
            <a:avLst/>
          </a:prstGeom>
          <a:ln>
            <a:solidFill>
              <a:schemeClr val="accent2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7036904" y="662609"/>
            <a:ext cx="10542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H.W</a:t>
            </a:r>
            <a:endParaRPr lang="en-US" sz="40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40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366" y="363064"/>
            <a:ext cx="4874730" cy="3275694"/>
          </a:xfrm>
          <a:prstGeom prst="rect">
            <a:avLst/>
          </a:prstGeom>
          <a:ln>
            <a:solidFill>
              <a:schemeClr val="accent2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1967" y="3638758"/>
            <a:ext cx="3785983" cy="3115049"/>
          </a:xfrm>
          <a:prstGeom prst="rect">
            <a:avLst/>
          </a:prstGeom>
          <a:ln>
            <a:solidFill>
              <a:schemeClr val="accent2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5610" y="363064"/>
            <a:ext cx="6258715" cy="1492240"/>
          </a:xfrm>
          <a:prstGeom prst="rect">
            <a:avLst/>
          </a:prstGeom>
          <a:ln>
            <a:solidFill>
              <a:schemeClr val="accent2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5610" y="2000911"/>
            <a:ext cx="4650271" cy="2325136"/>
          </a:xfrm>
          <a:prstGeom prst="rect">
            <a:avLst/>
          </a:prstGeom>
          <a:ln>
            <a:solidFill>
              <a:schemeClr val="accent2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07551" y="4471654"/>
            <a:ext cx="5610196" cy="1876137"/>
          </a:xfrm>
          <a:prstGeom prst="rect">
            <a:avLst/>
          </a:prstGeom>
          <a:ln>
            <a:solidFill>
              <a:schemeClr val="accent2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0426890" y="2593075"/>
            <a:ext cx="1119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H.W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85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569" y="3723873"/>
            <a:ext cx="10737929" cy="12444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987" y="225286"/>
            <a:ext cx="11672551" cy="38431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52187" y="5444196"/>
            <a:ext cx="9956572" cy="646331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none">
            <a:spAutoFit/>
          </a:bodyPr>
          <a:lstStyle/>
          <a:p>
            <a:r>
              <a:rPr lang="en-US" sz="3600" b="1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z = a + bi. This form is called </a:t>
            </a:r>
            <a:r>
              <a:rPr lang="en-US" sz="3600" b="1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Cartesian</a:t>
            </a:r>
            <a:r>
              <a:rPr lang="en-US" sz="3600" b="1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form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33221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289" y="361481"/>
            <a:ext cx="8595120" cy="561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222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695" y="2851960"/>
            <a:ext cx="4083533" cy="28932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7068" y="2701364"/>
            <a:ext cx="4269064" cy="30438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808" y="1640259"/>
            <a:ext cx="11529391" cy="5493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6192" y="5400675"/>
            <a:ext cx="6120912" cy="11734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2823" y="4424603"/>
            <a:ext cx="1153405" cy="4992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44112" y="4404726"/>
            <a:ext cx="1199328" cy="5191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26610" y="2701364"/>
            <a:ext cx="1763922" cy="4507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80190" y="2575194"/>
            <a:ext cx="1763922" cy="45078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705082" y="408368"/>
            <a:ext cx="57959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Geometric Representation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56471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532" y="245660"/>
            <a:ext cx="11167767" cy="611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46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4173" y="15685"/>
            <a:ext cx="7182679" cy="6768807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8153400" y="5753100"/>
            <a:ext cx="2921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2312" y="5825788"/>
            <a:ext cx="3305175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17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699" y="463826"/>
            <a:ext cx="8859497" cy="19582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493" y="3037026"/>
            <a:ext cx="10187898" cy="202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60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5" y="159297"/>
            <a:ext cx="8680173" cy="586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252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418" y="382821"/>
            <a:ext cx="6877878" cy="500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799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11</Words>
  <Application>Microsoft Office PowerPoint</Application>
  <PresentationFormat>Widescreen</PresentationFormat>
  <Paragraphs>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</vt:lpstr>
      <vt:lpstr>Calibri</vt:lpstr>
      <vt:lpstr>Calibri Light</vt:lpstr>
      <vt:lpstr>Office Theme</vt:lpstr>
      <vt:lpstr>Complex number and Geometric Representation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2O14</dc:creator>
  <cp:lastModifiedBy>DR.Ahmed Saker 2O14</cp:lastModifiedBy>
  <cp:revision>16</cp:revision>
  <dcterms:created xsi:type="dcterms:W3CDTF">2021-09-26T10:08:13Z</dcterms:created>
  <dcterms:modified xsi:type="dcterms:W3CDTF">2022-10-31T16:51:11Z</dcterms:modified>
</cp:coreProperties>
</file>