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1" r:id="rId14"/>
    <p:sldId id="272" r:id="rId15"/>
    <p:sldId id="266" r:id="rId16"/>
    <p:sldId id="267" r:id="rId17"/>
    <p:sldId id="268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5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966A-7898-4A71-9128-9DE3F3BC889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A400-A2D2-45BD-932A-7516FAE98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15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966A-7898-4A71-9128-9DE3F3BC889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A400-A2D2-45BD-932A-7516FAE98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9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966A-7898-4A71-9128-9DE3F3BC889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A400-A2D2-45BD-932A-7516FAE98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4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966A-7898-4A71-9128-9DE3F3BC889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A400-A2D2-45BD-932A-7516FAE98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79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966A-7898-4A71-9128-9DE3F3BC889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A400-A2D2-45BD-932A-7516FAE98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6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966A-7898-4A71-9128-9DE3F3BC889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A400-A2D2-45BD-932A-7516FAE98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2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966A-7898-4A71-9128-9DE3F3BC889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A400-A2D2-45BD-932A-7516FAE98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5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966A-7898-4A71-9128-9DE3F3BC889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A400-A2D2-45BD-932A-7516FAE98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54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966A-7898-4A71-9128-9DE3F3BC889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A400-A2D2-45BD-932A-7516FAE98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35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966A-7898-4A71-9128-9DE3F3BC889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A400-A2D2-45BD-932A-7516FAE98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27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966A-7898-4A71-9128-9DE3F3BC889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A400-A2D2-45BD-932A-7516FAE98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9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2966A-7898-4A71-9128-9DE3F3BC889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7A400-A2D2-45BD-932A-7516FAE98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9750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FINITE</a:t>
            </a:r>
            <a:br>
              <a:rPr lang="en-US" sz="6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6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Lecture 1		2022-2023</a:t>
            </a:r>
            <a:endParaRPr lang="en-US" sz="60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580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978" y="397566"/>
            <a:ext cx="7525839" cy="10959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971" y="3164097"/>
            <a:ext cx="4011786" cy="136765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457" y="1310257"/>
            <a:ext cx="6262066" cy="16596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8421" y="3168191"/>
            <a:ext cx="6957273" cy="131104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68349" y="4677550"/>
            <a:ext cx="8948829" cy="1628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640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565" y="311982"/>
            <a:ext cx="10913342" cy="596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605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678" y="198783"/>
            <a:ext cx="11780620" cy="7553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678" y="1139381"/>
            <a:ext cx="9471163" cy="5877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085" y="1912354"/>
            <a:ext cx="9632327" cy="4499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084" y="2547530"/>
            <a:ext cx="9632327" cy="10477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84055" y="3549417"/>
            <a:ext cx="4534728" cy="17326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6084" y="5282025"/>
            <a:ext cx="11637214" cy="7076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7687" y="6054997"/>
            <a:ext cx="10580943" cy="46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55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317" y="344556"/>
            <a:ext cx="5633551" cy="6584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317" y="1170368"/>
            <a:ext cx="8314631" cy="13330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8970" y="4829332"/>
            <a:ext cx="6540348" cy="1635087"/>
          </a:xfrm>
          <a:prstGeom prst="rect">
            <a:avLst/>
          </a:prstGeom>
          <a:ln>
            <a:solidFill>
              <a:schemeClr val="accent2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9126" y="2697887"/>
            <a:ext cx="8009831" cy="1699055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60310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011" y="595798"/>
            <a:ext cx="11871483" cy="511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938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21" y="152393"/>
            <a:ext cx="11583068" cy="13310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121" y="1483416"/>
            <a:ext cx="7980708" cy="14239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895" y="2907360"/>
            <a:ext cx="10985827" cy="82349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895" y="4009782"/>
            <a:ext cx="11574564" cy="840513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1318" y="5154803"/>
            <a:ext cx="9980970" cy="129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107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825" y="145775"/>
            <a:ext cx="10546313" cy="44852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825" y="4697249"/>
            <a:ext cx="9589521" cy="135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355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591" y="1613186"/>
            <a:ext cx="4070488" cy="30014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83" y="320452"/>
            <a:ext cx="9589521" cy="13589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629" y="4431402"/>
            <a:ext cx="10701556" cy="126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150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82" y="300658"/>
            <a:ext cx="6241773" cy="63184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9362" y="1616470"/>
            <a:ext cx="6588815" cy="3196554"/>
          </a:xfrm>
          <a:prstGeom prst="rect">
            <a:avLst/>
          </a:prstGeom>
          <a:ln>
            <a:solidFill>
              <a:schemeClr val="accent2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6294783" y="300658"/>
            <a:ext cx="2835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H.W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632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934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864" y="1404732"/>
            <a:ext cx="11007331" cy="13032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6139" y="556593"/>
            <a:ext cx="4950779" cy="6727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304" y="2716702"/>
            <a:ext cx="11393069" cy="67586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151" y="3646625"/>
            <a:ext cx="9376062" cy="5808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19275" y="4481506"/>
            <a:ext cx="8292134" cy="193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256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00470" y="1880501"/>
                <a:ext cx="8410700" cy="106292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)    1+3+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+…+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0470" y="1880501"/>
                <a:ext cx="8410700" cy="10629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090916" y="3476425"/>
                <a:ext cx="8429808" cy="106292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)    1+5+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+…+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0916" y="3476425"/>
                <a:ext cx="8429808" cy="10629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50572" y="198783"/>
            <a:ext cx="112643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Prove that by </a:t>
            </a:r>
            <a:r>
              <a:rPr lang="en-US" sz="4800" b="1" dirty="0" smtClean="0"/>
              <a:t>Mathematical Induction</a:t>
            </a:r>
            <a:r>
              <a:rPr lang="en-US" sz="4800" dirty="0" smtClean="0"/>
              <a:t>, where </a:t>
            </a:r>
            <a:r>
              <a:rPr lang="en-US" sz="4800" b="1" dirty="0" smtClean="0"/>
              <a:t>n is any positive integer </a:t>
            </a:r>
            <a:r>
              <a:rPr lang="en-US" sz="4800" dirty="0" smtClean="0"/>
              <a:t>numbers.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13651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14" y="278295"/>
            <a:ext cx="10100351" cy="7050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5060" y="1170586"/>
            <a:ext cx="4710320" cy="18745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083" y="3232335"/>
            <a:ext cx="11293378" cy="228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081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02" y="278295"/>
            <a:ext cx="11900958" cy="525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79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959" y="3822212"/>
            <a:ext cx="6473894" cy="28307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118" y="649357"/>
            <a:ext cx="9848612" cy="2450259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04798" y="2887581"/>
            <a:ext cx="1948069" cy="10336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or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006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451" y="371061"/>
            <a:ext cx="8903215" cy="17128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495" y="2083904"/>
            <a:ext cx="7571961" cy="20097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389" y="4295982"/>
            <a:ext cx="10797002" cy="218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073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6453" y="99526"/>
            <a:ext cx="6935235" cy="44677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888" y="4487103"/>
            <a:ext cx="10891216" cy="155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620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972" y="291548"/>
            <a:ext cx="7458446" cy="162773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556" y="2308739"/>
            <a:ext cx="9899373" cy="19281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7652" y="4340632"/>
            <a:ext cx="6241774" cy="14629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2909" y="5907250"/>
            <a:ext cx="6798987" cy="660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830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565" y="167768"/>
            <a:ext cx="10508974" cy="20891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3757" y="2160105"/>
            <a:ext cx="7988889" cy="293263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268" y="5092735"/>
            <a:ext cx="10500071" cy="124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320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29</Words>
  <Application>Microsoft Office PowerPoint</Application>
  <PresentationFormat>Widescreen</PresentationFormat>
  <Paragraphs>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Office Theme</vt:lpstr>
      <vt:lpstr>FINITE Lecture 1  2022-2023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2O14</dc:creator>
  <cp:lastModifiedBy>DR.Ahmed Saker 2O14</cp:lastModifiedBy>
  <cp:revision>19</cp:revision>
  <dcterms:created xsi:type="dcterms:W3CDTF">2021-09-20T08:12:37Z</dcterms:created>
  <dcterms:modified xsi:type="dcterms:W3CDTF">2022-10-31T16:59:18Z</dcterms:modified>
</cp:coreProperties>
</file>