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5" r:id="rId12"/>
    <p:sldId id="264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6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1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23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4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34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47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7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9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6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3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6232-7B81-4E14-B289-8EABAAF30821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9FDA3-1B1C-4B75-A2D5-14A68A1F8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8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6835" y="1828800"/>
            <a:ext cx="107210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/>
              <a:t>De Mover's </a:t>
            </a:r>
            <a:r>
              <a:rPr lang="en-GB" sz="4800" b="1" dirty="0" smtClean="0"/>
              <a:t>Theorem and root finding</a:t>
            </a:r>
          </a:p>
          <a:p>
            <a:pPr algn="ctr"/>
            <a:r>
              <a:rPr lang="en-GB" sz="4800" b="1" dirty="0" smtClean="0"/>
              <a:t>Lecture 6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0824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7252" y="450575"/>
            <a:ext cx="9295429" cy="58449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2888" y="2880986"/>
            <a:ext cx="12526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0,1,2,3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283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487" y="1272209"/>
            <a:ext cx="9233450" cy="434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3644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44" y="583096"/>
            <a:ext cx="10883388" cy="27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45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553" y="1032387"/>
            <a:ext cx="9866051" cy="4881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297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34" y="1396466"/>
            <a:ext cx="9677682" cy="3027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07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057" y="357811"/>
            <a:ext cx="11822723" cy="25765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2651" y="3041166"/>
            <a:ext cx="6682099" cy="15970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174" y="4745104"/>
            <a:ext cx="3981139" cy="44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699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428710"/>
            <a:ext cx="9206652" cy="45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552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10" y="342069"/>
            <a:ext cx="10566818" cy="426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2977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198" y="198785"/>
            <a:ext cx="5953044" cy="7516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81" y="901147"/>
            <a:ext cx="7528064" cy="913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74" y="1948072"/>
            <a:ext cx="5697673" cy="1462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4644" y="3590924"/>
            <a:ext cx="4617304" cy="10009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5128" y="4771814"/>
            <a:ext cx="5495036" cy="6748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87336" y="1948072"/>
            <a:ext cx="6183698" cy="335279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5870713" y="1524000"/>
            <a:ext cx="116623" cy="4426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49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592" y="726907"/>
            <a:ext cx="10820580" cy="2340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765" y="0"/>
            <a:ext cx="4825135" cy="79181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330" y="797938"/>
            <a:ext cx="11052313" cy="518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35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21" y="295603"/>
            <a:ext cx="11746832" cy="4143875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3042449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39" y="646450"/>
            <a:ext cx="10031896" cy="5834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510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</Words>
  <Application>Microsoft Office PowerPoint</Application>
  <PresentationFormat>Widescreen</PresentationFormat>
  <Paragraphs>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DR.Ahmed Saker 2O14</cp:lastModifiedBy>
  <cp:revision>16</cp:revision>
  <dcterms:created xsi:type="dcterms:W3CDTF">2021-11-08T17:49:06Z</dcterms:created>
  <dcterms:modified xsi:type="dcterms:W3CDTF">2022-01-03T17:34:39Z</dcterms:modified>
</cp:coreProperties>
</file>