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55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4148E-6343-49B8-A69C-19BBC1010DDE}" type="datetimeFigureOut">
              <a:rPr lang="en-US" smtClean="0"/>
              <a:t>11/27/2022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267D7-4312-49FE-A32A-D1180A9BF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574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4148E-6343-49B8-A69C-19BBC1010DDE}" type="datetimeFigureOut">
              <a:rPr lang="en-US" smtClean="0"/>
              <a:t>11/27/2022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267D7-4312-49FE-A32A-D1180A9BF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268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4148E-6343-49B8-A69C-19BBC1010DDE}" type="datetimeFigureOut">
              <a:rPr lang="en-US" smtClean="0"/>
              <a:t>11/27/2022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267D7-4312-49FE-A32A-D1180A9BF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754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4148E-6343-49B8-A69C-19BBC1010DDE}" type="datetimeFigureOut">
              <a:rPr lang="en-US" smtClean="0"/>
              <a:t>11/27/2022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267D7-4312-49FE-A32A-D1180A9BF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44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4148E-6343-49B8-A69C-19BBC1010DDE}" type="datetimeFigureOut">
              <a:rPr lang="en-US" smtClean="0"/>
              <a:t>11/27/2022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267D7-4312-49FE-A32A-D1180A9BF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1294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4148E-6343-49B8-A69C-19BBC1010DDE}" type="datetimeFigureOut">
              <a:rPr lang="en-US" smtClean="0"/>
              <a:t>11/27/2022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267D7-4312-49FE-A32A-D1180A9BF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913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4148E-6343-49B8-A69C-19BBC1010DDE}" type="datetimeFigureOut">
              <a:rPr lang="en-US" smtClean="0"/>
              <a:t>11/27/2022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267D7-4312-49FE-A32A-D1180A9BF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881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4148E-6343-49B8-A69C-19BBC1010DDE}" type="datetimeFigureOut">
              <a:rPr lang="en-US" smtClean="0"/>
              <a:t>11/27/2022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267D7-4312-49FE-A32A-D1180A9BF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206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4148E-6343-49B8-A69C-19BBC1010DDE}" type="datetimeFigureOut">
              <a:rPr lang="en-US" smtClean="0"/>
              <a:t>11/27/2022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267D7-4312-49FE-A32A-D1180A9BF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585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4148E-6343-49B8-A69C-19BBC1010DDE}" type="datetimeFigureOut">
              <a:rPr lang="en-US" smtClean="0"/>
              <a:t>11/27/2022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267D7-4312-49FE-A32A-D1180A9BF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642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4148E-6343-49B8-A69C-19BBC1010DDE}" type="datetimeFigureOut">
              <a:rPr lang="en-US" smtClean="0"/>
              <a:t>11/27/2022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267D7-4312-49FE-A32A-D1180A9BF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826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54148E-6343-49B8-A69C-19BBC1010DDE}" type="datetimeFigureOut">
              <a:rPr lang="en-US" smtClean="0"/>
              <a:t>11/27/2022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E267D7-4312-49FE-A32A-D1180A9BF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39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72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Modulus of a complex number</a:t>
            </a:r>
            <a:endParaRPr lang="en-US" sz="720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b="1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Lecture 4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84877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9255" y="404191"/>
            <a:ext cx="11156753" cy="137222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992" y="2016690"/>
            <a:ext cx="12033592" cy="144693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07478" y="2895601"/>
            <a:ext cx="7353690" cy="3934690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33290346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8153" y="387928"/>
            <a:ext cx="10297992" cy="214745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69014" y="3056659"/>
            <a:ext cx="10082344" cy="1653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14411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393" y="101177"/>
            <a:ext cx="6092103" cy="521896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53542" y="552248"/>
            <a:ext cx="6081983" cy="5710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65737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6692" y="1073894"/>
            <a:ext cx="10464954" cy="473116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520545" y="5597246"/>
            <a:ext cx="1066800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H.W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38070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357" y="238539"/>
            <a:ext cx="11689520" cy="192156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8139" y="2166566"/>
            <a:ext cx="10826601" cy="4661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95303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0105" y="399971"/>
            <a:ext cx="10717220" cy="270344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16627" y="3070514"/>
            <a:ext cx="7270172" cy="3635086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4" name="TextBox 3"/>
          <p:cNvSpPr txBox="1"/>
          <p:nvPr/>
        </p:nvSpPr>
        <p:spPr>
          <a:xfrm>
            <a:off x="8520545" y="5223163"/>
            <a:ext cx="1066800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H.W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6731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9</Words>
  <Application>Microsoft Office PowerPoint</Application>
  <PresentationFormat>Widescreen</PresentationFormat>
  <Paragraphs>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Modulus of a complex number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 (C)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Modulus of a complex number</dc:title>
  <dc:creator>DR.Ahmed Saker 2O14</dc:creator>
  <cp:lastModifiedBy>DR.Ahmed Saker 2O14</cp:lastModifiedBy>
  <cp:revision>7</cp:revision>
  <dcterms:created xsi:type="dcterms:W3CDTF">2021-10-02T09:43:08Z</dcterms:created>
  <dcterms:modified xsi:type="dcterms:W3CDTF">2022-11-27T17:57:22Z</dcterms:modified>
</cp:coreProperties>
</file>