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2" d="100"/>
          <a:sy n="72" d="100"/>
        </p:scale>
        <p:origin x="55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8F40-6E9C-4C28-8E2E-2E8E2F7F67E0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29D5-0DF7-4B33-BB8C-F3CA85CF4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838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8F40-6E9C-4C28-8E2E-2E8E2F7F67E0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29D5-0DF7-4B33-BB8C-F3CA85CF4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77796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8F40-6E9C-4C28-8E2E-2E8E2F7F67E0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29D5-0DF7-4B33-BB8C-F3CA85CF4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205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8F40-6E9C-4C28-8E2E-2E8E2F7F67E0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29D5-0DF7-4B33-BB8C-F3CA85CF4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61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8F40-6E9C-4C28-8E2E-2E8E2F7F67E0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29D5-0DF7-4B33-BB8C-F3CA85CF4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1447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8F40-6E9C-4C28-8E2E-2E8E2F7F67E0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29D5-0DF7-4B33-BB8C-F3CA85CF4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13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8F40-6E9C-4C28-8E2E-2E8E2F7F67E0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29D5-0DF7-4B33-BB8C-F3CA85CF4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787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8F40-6E9C-4C28-8E2E-2E8E2F7F67E0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29D5-0DF7-4B33-BB8C-F3CA85CF4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292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8F40-6E9C-4C28-8E2E-2E8E2F7F67E0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29D5-0DF7-4B33-BB8C-F3CA85CF4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45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8F40-6E9C-4C28-8E2E-2E8E2F7F67E0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29D5-0DF7-4B33-BB8C-F3CA85CF4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05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8F40-6E9C-4C28-8E2E-2E8E2F7F67E0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E29D5-0DF7-4B33-BB8C-F3CA85CF4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371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98F40-6E9C-4C28-8E2E-2E8E2F7F67E0}" type="datetimeFigureOut">
              <a:rPr lang="en-US" smtClean="0"/>
              <a:t>11/30/2022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E29D5-0DF7-4B33-BB8C-F3CA85CF47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774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72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Calculus</a:t>
            </a:r>
            <a:endParaRPr lang="en-US" sz="72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Lecture 8:</a:t>
            </a:r>
            <a:r>
              <a:rPr lang="en-GB" sz="3200" dirty="0"/>
              <a:t>Continuity, intermediate value theorem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711347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499" y="514628"/>
            <a:ext cx="5334000" cy="330965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531" y="4457707"/>
            <a:ext cx="7186611" cy="222885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7941" y="376442"/>
            <a:ext cx="5468982" cy="4657726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8313437" y="5077454"/>
            <a:ext cx="216758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H.W</a:t>
            </a:r>
            <a:endParaRPr lang="en-US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9509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51" y="128580"/>
            <a:ext cx="6457722" cy="377189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51" y="3900477"/>
            <a:ext cx="8866789" cy="1919287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8558213" y="1214438"/>
            <a:ext cx="216758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H.W</a:t>
            </a:r>
            <a:endParaRPr lang="en-US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80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4378" y="114293"/>
            <a:ext cx="9882735" cy="309951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837" y="3213804"/>
            <a:ext cx="7572375" cy="3534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31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5168" y="357399"/>
            <a:ext cx="8357481" cy="4005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370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769" y="342900"/>
            <a:ext cx="8882743" cy="13716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5325" y="1685924"/>
            <a:ext cx="8105775" cy="5221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187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87" y="267349"/>
            <a:ext cx="5934075" cy="163765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4536281" y="371473"/>
                <a:ext cx="264319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36281" y="371473"/>
                <a:ext cx="264319" cy="430887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5309" y="4971401"/>
            <a:ext cx="6270253" cy="11811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50842" y="4971401"/>
            <a:ext cx="4585215" cy="14293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5312" y="2150145"/>
            <a:ext cx="11161005" cy="2164679"/>
          </a:xfrm>
          <a:prstGeom prst="rect">
            <a:avLst/>
          </a:prstGeom>
          <a:ln>
            <a:solidFill>
              <a:schemeClr val="accent1"/>
            </a:solidFill>
          </a:ln>
        </p:spPr>
      </p:pic>
    </p:spTree>
    <p:extLst>
      <p:ext uri="{BB962C8B-B14F-4D97-AF65-F5344CB8AC3E}">
        <p14:creationId xmlns:p14="http://schemas.microsoft.com/office/powerpoint/2010/main" val="3501014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8479" y="142870"/>
            <a:ext cx="10545412" cy="310515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0410" y="3462337"/>
            <a:ext cx="7638678" cy="1481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943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672" y="285750"/>
            <a:ext cx="11648872" cy="144303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051" y="1985963"/>
            <a:ext cx="9376926" cy="130016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38237" y="3228973"/>
            <a:ext cx="7305676" cy="3544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240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6" y="307892"/>
            <a:ext cx="7815262" cy="103513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872" y="1462087"/>
            <a:ext cx="8414317" cy="9239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380" y="2990839"/>
            <a:ext cx="10117893" cy="1036381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728790" y="3057521"/>
            <a:ext cx="5000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3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698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462" y="103624"/>
            <a:ext cx="7524750" cy="41492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62529" y="3241090"/>
            <a:ext cx="5953125" cy="361691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4" name="TextBox 3"/>
          <p:cNvSpPr txBox="1"/>
          <p:nvPr/>
        </p:nvSpPr>
        <p:spPr>
          <a:xfrm>
            <a:off x="8558213" y="1214438"/>
            <a:ext cx="216758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H.W</a:t>
            </a:r>
            <a:endParaRPr lang="en-US" sz="88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783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13</Words>
  <Application>Microsoft Office PowerPoint</Application>
  <PresentationFormat>Widescreen</PresentationFormat>
  <Paragraphs>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 Theme</vt:lpstr>
      <vt:lpstr>Calculus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Calculus</dc:title>
  <dc:creator>DR.Ahmed Saker 2O14</dc:creator>
  <cp:lastModifiedBy>DR.Ahmed Saker 2O14</cp:lastModifiedBy>
  <cp:revision>19</cp:revision>
  <dcterms:created xsi:type="dcterms:W3CDTF">2020-12-07T17:58:31Z</dcterms:created>
  <dcterms:modified xsi:type="dcterms:W3CDTF">2022-11-30T16:56:46Z</dcterms:modified>
</cp:coreProperties>
</file>