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76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E8B3-EDDF-4800-9005-6E7BB30F1D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4CF5-8B2E-4B13-A5A6-61679BFB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Finite Mathematics</a:t>
            </a:r>
            <a:endParaRPr lang="en-US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8: </a:t>
            </a:r>
            <a:r>
              <a:rPr lang="en-US" dirty="0" smtClean="0"/>
              <a:t>Solve the polynomial of degree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3271" y="461378"/>
                <a:ext cx="56129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We solve equation ( *)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1" y="461378"/>
                <a:ext cx="5612947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7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3271" y="1481795"/>
                <a:ext cx="10246203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sz="2400" dirty="0" smtClean="0"/>
                  <a:t>after that get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/>
                  <a:t> so the roots are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1" y="1481795"/>
                <a:ext cx="10246203" cy="484235"/>
              </a:xfrm>
              <a:prstGeom prst="rect">
                <a:avLst/>
              </a:prstGeom>
              <a:blipFill rotWithShape="0">
                <a:blip r:embed="rId3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3271" y="2186228"/>
                <a:ext cx="2548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1" y="2186228"/>
                <a:ext cx="254871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882" y="2617115"/>
                <a:ext cx="10405284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82" y="2617115"/>
                <a:ext cx="10405284" cy="903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60" y="1678676"/>
            <a:ext cx="9633116" cy="4642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139" y="556590"/>
            <a:ext cx="10177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solve equation of degree three by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700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2" y="304804"/>
            <a:ext cx="11879068" cy="5234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1" y="5506488"/>
            <a:ext cx="10442954" cy="12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3" y="808383"/>
            <a:ext cx="10423784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9" y="715617"/>
            <a:ext cx="11677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19" y="170536"/>
            <a:ext cx="6600825" cy="6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26" y="283886"/>
            <a:ext cx="8079461" cy="63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4" y="248085"/>
            <a:ext cx="5531748" cy="6351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49" y="248084"/>
            <a:ext cx="5485986" cy="61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56" y="603028"/>
            <a:ext cx="4712184" cy="3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42" y="1457744"/>
            <a:ext cx="6965282" cy="2055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4" y="578751"/>
            <a:ext cx="5283099" cy="6365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21" y="605254"/>
            <a:ext cx="5855966" cy="636518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8052" y="4903305"/>
                <a:ext cx="11595652" cy="13837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What does </a:t>
                </a:r>
                <a:r>
                  <a:rPr lang="en-US" sz="2800" dirty="0" err="1" smtClean="0"/>
                  <a:t>Descarte’s</a:t>
                </a:r>
                <a:r>
                  <a:rPr lang="en-US" sz="2800" dirty="0" smtClean="0"/>
                  <a:t> Rule of signs tell you about the roots of f(x)?</a:t>
                </a:r>
              </a:p>
              <a:p>
                <a:r>
                  <a:rPr lang="en-US" sz="28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+1 ,                                        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" y="4903305"/>
                <a:ext cx="11595652" cy="1383712"/>
              </a:xfrm>
              <a:prstGeom prst="rect">
                <a:avLst/>
              </a:prstGeom>
              <a:blipFill rotWithShape="0">
                <a:blip r:embed="rId5"/>
                <a:stretch>
                  <a:fillRect l="-998" t="-34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10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98783"/>
            <a:ext cx="6236806" cy="1192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9" y="1603513"/>
            <a:ext cx="11608634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6" y="267457"/>
            <a:ext cx="11790452" cy="38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1126436"/>
            <a:ext cx="10247448" cy="40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" y="278295"/>
            <a:ext cx="12061766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7" y="304802"/>
            <a:ext cx="11322038" cy="56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98" y="26504"/>
            <a:ext cx="7197241" cy="659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0087" y="1364974"/>
                <a:ext cx="1135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" y="1364974"/>
                <a:ext cx="1135711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1" y="668030"/>
            <a:ext cx="11277970" cy="26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139" y="556590"/>
            <a:ext cx="10177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solve equation of degree three by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0783" y="1504123"/>
                <a:ext cx="53841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=0……(1)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83" y="1504123"/>
                <a:ext cx="5384166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8748" y="2255031"/>
                <a:ext cx="54277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𝑟𝑜𝑜𝑡𝑠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8" y="2255031"/>
                <a:ext cx="54277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99" r="-5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238" y="2811864"/>
                <a:ext cx="67161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8" y="2811864"/>
                <a:ext cx="671613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5038" y="5741319"/>
                <a:ext cx="5186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 smtClean="0"/>
                  <a:t>   …….(*)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38" y="5741319"/>
                <a:ext cx="518661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15" t="-26667" r="-270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2638" y="3295564"/>
                <a:ext cx="46220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38" y="3295564"/>
                <a:ext cx="4622035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4286" r="-52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5038" y="3845524"/>
                <a:ext cx="9765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𝑛𝑚𝑥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𝑚𝑛𝑥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….(2)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38" y="3845524"/>
                <a:ext cx="976568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574" y="4346716"/>
                <a:ext cx="11661913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By (1) and (2) we get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4346716"/>
                <a:ext cx="11661913" cy="668260"/>
              </a:xfrm>
              <a:prstGeom prst="rect">
                <a:avLst/>
              </a:prstGeom>
              <a:blipFill rotWithShape="0">
                <a:blip r:embed="rId8"/>
                <a:stretch>
                  <a:fillRect l="-836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0086" y="5082866"/>
                <a:ext cx="89054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Let's be a quadratic equation whose roots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6" y="5082866"/>
                <a:ext cx="890546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0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34609" y="3726451"/>
            <a:ext cx="5791200" cy="620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95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Finite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29</cp:revision>
  <dcterms:created xsi:type="dcterms:W3CDTF">2022-02-02T17:56:43Z</dcterms:created>
  <dcterms:modified xsi:type="dcterms:W3CDTF">2022-12-04T18:58:21Z</dcterms:modified>
</cp:coreProperties>
</file>