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63D3-ADAE-476E-8D66-D1593E6B3321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7578-BAFC-41DA-8EFF-021044FC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7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63D3-ADAE-476E-8D66-D1593E6B3321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7578-BAFC-41DA-8EFF-021044FC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6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63D3-ADAE-476E-8D66-D1593E6B3321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7578-BAFC-41DA-8EFF-021044FC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2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63D3-ADAE-476E-8D66-D1593E6B3321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7578-BAFC-41DA-8EFF-021044FC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2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63D3-ADAE-476E-8D66-D1593E6B3321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7578-BAFC-41DA-8EFF-021044FC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7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63D3-ADAE-476E-8D66-D1593E6B3321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7578-BAFC-41DA-8EFF-021044FC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2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63D3-ADAE-476E-8D66-D1593E6B3321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7578-BAFC-41DA-8EFF-021044FC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63D3-ADAE-476E-8D66-D1593E6B3321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7578-BAFC-41DA-8EFF-021044FC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9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63D3-ADAE-476E-8D66-D1593E6B3321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7578-BAFC-41DA-8EFF-021044FC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3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63D3-ADAE-476E-8D66-D1593E6B3321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7578-BAFC-41DA-8EFF-021044FC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1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63D3-ADAE-476E-8D66-D1593E6B3321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7578-BAFC-41DA-8EFF-021044FC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9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B63D3-ADAE-476E-8D66-D1593E6B3321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D7578-BAFC-41DA-8EFF-021044FC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n w="0">
                  <a:solidFill>
                    <a:srgbClr val="FF0000"/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Introduction to Algebra</a:t>
            </a:r>
            <a:endParaRPr lang="en-US" dirty="0">
              <a:ln w="0">
                <a:solidFill>
                  <a:srgbClr val="FF0000"/>
                </a:solidFill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Lecture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1: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Matrix &amp; Matrix Operation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7318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845" y="278296"/>
            <a:ext cx="10524360" cy="5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167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3" y="159027"/>
            <a:ext cx="11121715" cy="433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42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118" y="291548"/>
            <a:ext cx="10568091" cy="325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344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92" y="159028"/>
            <a:ext cx="10973983" cy="34588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092" y="3746642"/>
            <a:ext cx="7543800" cy="7429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2170" y="3474146"/>
            <a:ext cx="2790825" cy="10287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595" y="4582358"/>
            <a:ext cx="8118873" cy="212324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04472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85" y="424069"/>
            <a:ext cx="7429711" cy="13154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385" y="1798572"/>
            <a:ext cx="6712575" cy="13024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0481" y="3046136"/>
            <a:ext cx="6070945" cy="216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078" y="4798841"/>
            <a:ext cx="6167559" cy="135686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00036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961" y="3673130"/>
            <a:ext cx="7061489" cy="21710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168" y="371062"/>
            <a:ext cx="11647480" cy="308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795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470" y="416395"/>
            <a:ext cx="9576187" cy="606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88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69" y="675861"/>
            <a:ext cx="11283214" cy="410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662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06557" y="470453"/>
                <a:ext cx="8430898" cy="1302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𝒍𝒆𝒕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e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</m: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     −</m:t>
                                </m:r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           </m:t>
                                </m:r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557" y="470453"/>
                <a:ext cx="8430898" cy="13022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18383" y="1875182"/>
                <a:ext cx="4644887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𝒇𝒊𝒏𝒅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endParaRPr lang="en-US" sz="4400" b="1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US" sz="4400" b="1" i="0" dirty="0" smtClean="0">
                        <a:latin typeface="Cambria Math" panose="02040503050406030204" pitchFamily="18" charset="0"/>
                      </a:rPr>
                      <m:t>𝐟</m:t>
                    </m:r>
                    <m:r>
                      <a:rPr lang="en-US" sz="4400" b="1" i="1" dirty="0" smtClean="0">
                        <a:latin typeface="Cambria Math" panose="02040503050406030204" pitchFamily="18" charset="0"/>
                      </a:rPr>
                      <m:t>𝒊𝒏𝒅</m:t>
                    </m:r>
                    <m:r>
                      <a:rPr lang="en-US" sz="4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1" dirty="0" smtClean="0">
                        <a:latin typeface="Cambria Math" panose="02040503050406030204" pitchFamily="18" charset="0"/>
                      </a:rPr>
                      <m:t>𝑩𝑨</m:t>
                    </m:r>
                  </m:oMath>
                </a14:m>
                <a:endParaRPr lang="en-US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8383" y="1875182"/>
                <a:ext cx="4644887" cy="135421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71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8" y="331304"/>
            <a:ext cx="11724062" cy="34323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770" y="4146278"/>
            <a:ext cx="11383752" cy="240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08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41" y="450573"/>
            <a:ext cx="11255237" cy="380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98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876" y="450574"/>
            <a:ext cx="11352559" cy="427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5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384" y="225287"/>
            <a:ext cx="11422545" cy="452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521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32" y="371059"/>
            <a:ext cx="12090888" cy="377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7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69" y="384313"/>
            <a:ext cx="10847492" cy="357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083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16" y="410817"/>
            <a:ext cx="11562314" cy="370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8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662" y="375499"/>
            <a:ext cx="10018642" cy="623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816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18</Words>
  <Application>Microsoft Office PowerPoint</Application>
  <PresentationFormat>Widescreen</PresentationFormat>
  <Paragraphs>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Introduction to Algebra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Algebra</dc:title>
  <dc:creator>DR.Ahmed Saker 2O14</dc:creator>
  <cp:lastModifiedBy>DR.Ahmed Saker 2O14</cp:lastModifiedBy>
  <cp:revision>14</cp:revision>
  <dcterms:created xsi:type="dcterms:W3CDTF">2022-02-16T18:16:40Z</dcterms:created>
  <dcterms:modified xsi:type="dcterms:W3CDTF">2023-02-04T17:18:26Z</dcterms:modified>
</cp:coreProperties>
</file>