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E5C6-2A49-4414-9E07-6E19F9EB133E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EDA6-F968-4B5E-A30B-054797C77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29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E5C6-2A49-4414-9E07-6E19F9EB133E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EDA6-F968-4B5E-A30B-054797C77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26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E5C6-2A49-4414-9E07-6E19F9EB133E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EDA6-F968-4B5E-A30B-054797C77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47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E5C6-2A49-4414-9E07-6E19F9EB133E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EDA6-F968-4B5E-A30B-054797C77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81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E5C6-2A49-4414-9E07-6E19F9EB133E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EDA6-F968-4B5E-A30B-054797C77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01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E5C6-2A49-4414-9E07-6E19F9EB133E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EDA6-F968-4B5E-A30B-054797C77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86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E5C6-2A49-4414-9E07-6E19F9EB133E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EDA6-F968-4B5E-A30B-054797C77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44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E5C6-2A49-4414-9E07-6E19F9EB133E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EDA6-F968-4B5E-A30B-054797C77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57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E5C6-2A49-4414-9E07-6E19F9EB133E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EDA6-F968-4B5E-A30B-054797C77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9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E5C6-2A49-4414-9E07-6E19F9EB133E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EDA6-F968-4B5E-A30B-054797C77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26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E5C6-2A49-4414-9E07-6E19F9EB133E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EDA6-F968-4B5E-A30B-054797C77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7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1E5C6-2A49-4414-9E07-6E19F9EB133E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6EDA6-F968-4B5E-A30B-054797C77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0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n w="0">
                  <a:solidFill>
                    <a:srgbClr val="FF0000"/>
                  </a:solidFill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Introduction to Algebra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2: </a:t>
            </a:r>
            <a:r>
              <a:rPr lang="en-GB" b="1" dirty="0" smtClean="0"/>
              <a:t>Transpose &amp; </a:t>
            </a:r>
            <a:r>
              <a:rPr lang="en-US" b="1" dirty="0"/>
              <a:t>Determinant</a:t>
            </a:r>
          </a:p>
        </p:txBody>
      </p:sp>
    </p:spTree>
    <p:extLst>
      <p:ext uri="{BB962C8B-B14F-4D97-AF65-F5344CB8AC3E}">
        <p14:creationId xmlns:p14="http://schemas.microsoft.com/office/powerpoint/2010/main" val="562033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056" y="4531805"/>
            <a:ext cx="8637829" cy="17126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561" y="2315223"/>
            <a:ext cx="9337978" cy="21010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6297" y="404812"/>
            <a:ext cx="9947299" cy="1137385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579551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0303" y="1318950"/>
            <a:ext cx="3443744" cy="280601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3787" y="3636070"/>
            <a:ext cx="4688008" cy="314051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417" y="175364"/>
            <a:ext cx="8617250" cy="8780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417" y="1274862"/>
            <a:ext cx="7352256" cy="228922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67004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327" y="776614"/>
            <a:ext cx="10012541" cy="499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710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189" y="200417"/>
            <a:ext cx="9811861" cy="262524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189" y="2900820"/>
            <a:ext cx="10518079" cy="382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559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112" y="357451"/>
            <a:ext cx="10808173" cy="425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0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876" y="111830"/>
            <a:ext cx="9381994" cy="535529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156949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198" y="136202"/>
            <a:ext cx="10272070" cy="4532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4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359" y="100208"/>
            <a:ext cx="10544464" cy="532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596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676" y="557801"/>
            <a:ext cx="10911525" cy="35588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482" y="4116692"/>
            <a:ext cx="9680544" cy="219642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866793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392" y="105907"/>
            <a:ext cx="7929348" cy="625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75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816" y="463828"/>
            <a:ext cx="11483055" cy="22926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9955" y="4567942"/>
            <a:ext cx="7313924" cy="182341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6012" y="2756452"/>
            <a:ext cx="5592433" cy="1505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9257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77863" y="670142"/>
                <a:ext cx="10356297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𝒍𝒆𝒕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𝟖</m:t>
                                </m:r>
                              </m:e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</m:e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</m:e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e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 ,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𝒇𝒊𝒏𝒅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p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𝒔𝒉𝒐𝒘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𝒕𝒉𝒂𝒕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𝒊𝒔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𝒔𝒚𝒎𝒎𝒆𝒕𝒓𝒊𝒄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𝒎𝒂𝒕𝒓𝒊𝒙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7863" y="670142"/>
                <a:ext cx="10356297" cy="97661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54691" y="2125247"/>
                <a:ext cx="10375533" cy="1008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𝒍𝒆𝒕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e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e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e>
                              <m:e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 ,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𝒇𝒊𝒏𝒅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p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𝒔𝒉𝒐𝒘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𝒕𝒉𝒂𝒕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𝒊𝒔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𝒔𝒚𝒎𝒎𝒆𝒕𝒓𝒊𝒄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𝒎𝒂𝒕𝒓𝒊𝒙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4691" y="2125247"/>
                <a:ext cx="10375533" cy="100848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812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044" y="3571000"/>
            <a:ext cx="7168647" cy="32070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044" y="142615"/>
            <a:ext cx="9523293" cy="341371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793615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687" y="463826"/>
            <a:ext cx="11596874" cy="28889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522" y="3781857"/>
            <a:ext cx="11883039" cy="131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998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43" y="380999"/>
            <a:ext cx="11622160" cy="290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151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335" y="516836"/>
            <a:ext cx="11748397" cy="49165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4335" y="211015"/>
            <a:ext cx="8664920" cy="116761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53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94" y="383590"/>
            <a:ext cx="11933582" cy="504907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5518" y="211016"/>
            <a:ext cx="11903957" cy="82999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192021" y="478925"/>
                <a:ext cx="36826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𝑭𝒐𝒓</m:t>
                      </m:r>
                      <m:r>
                        <a:rPr lang="en-US" sz="2000" i="1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𝒂𝒍𝒍</m:t>
                      </m:r>
                      <m:r>
                        <a:rPr lang="en-US" sz="2000" i="1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2000" i="1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sz="2000" i="1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2000" i="1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i="1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𝒆𝒙𝒄𝒆𝒑𝒕</m:t>
                      </m:r>
                      <m:r>
                        <a:rPr lang="en-US" sz="2000" i="1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2000" i="1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2021" y="478925"/>
                <a:ext cx="3682652" cy="400110"/>
              </a:xfrm>
              <a:prstGeom prst="rect">
                <a:avLst/>
              </a:prstGeom>
              <a:blipFill rotWithShape="0">
                <a:blip r:embed="rId3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411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878" y="477078"/>
            <a:ext cx="9605367" cy="4426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282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802" y="279983"/>
            <a:ext cx="10606940" cy="13573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096" y="1746730"/>
            <a:ext cx="9465971" cy="46759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3826" y="1240731"/>
            <a:ext cx="1533291" cy="4934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38887" y="1220623"/>
            <a:ext cx="6208084" cy="46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704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27</Words>
  <Application>Microsoft Office PowerPoint</Application>
  <PresentationFormat>Widescreen</PresentationFormat>
  <Paragraphs>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Office Theme</vt:lpstr>
      <vt:lpstr>Introduction to Algebra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Algebra</dc:title>
  <dc:creator>DR.Ahmed Saker 2O14</dc:creator>
  <cp:lastModifiedBy>DR.Ahmed Saker 2O14</cp:lastModifiedBy>
  <cp:revision>18</cp:revision>
  <dcterms:created xsi:type="dcterms:W3CDTF">2022-03-03T10:07:02Z</dcterms:created>
  <dcterms:modified xsi:type="dcterms:W3CDTF">2023-02-04T17:22:14Z</dcterms:modified>
</cp:coreProperties>
</file>