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4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57" r:id="rId20"/>
    <p:sldId id="258" r:id="rId21"/>
    <p:sldId id="259" r:id="rId22"/>
    <p:sldId id="277" r:id="rId23"/>
    <p:sldId id="281" r:id="rId24"/>
    <p:sldId id="280" r:id="rId25"/>
    <p:sldId id="282" r:id="rId26"/>
    <p:sldId id="283" r:id="rId27"/>
    <p:sldId id="27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5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C168-33E9-43C3-8C3C-6D0CC4327A14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1EA8-F0B0-459B-A87E-6BB46ABBD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69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C168-33E9-43C3-8C3C-6D0CC4327A14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1EA8-F0B0-459B-A87E-6BB46ABBD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C168-33E9-43C3-8C3C-6D0CC4327A14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1EA8-F0B0-459B-A87E-6BB46ABBD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3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C168-33E9-43C3-8C3C-6D0CC4327A14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1EA8-F0B0-459B-A87E-6BB46ABBD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3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C168-33E9-43C3-8C3C-6D0CC4327A14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1EA8-F0B0-459B-A87E-6BB46ABBD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20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C168-33E9-43C3-8C3C-6D0CC4327A14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1EA8-F0B0-459B-A87E-6BB46ABBD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09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C168-33E9-43C3-8C3C-6D0CC4327A14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1EA8-F0B0-459B-A87E-6BB46ABBD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15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C168-33E9-43C3-8C3C-6D0CC4327A14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1EA8-F0B0-459B-A87E-6BB46ABBD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84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C168-33E9-43C3-8C3C-6D0CC4327A14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1EA8-F0B0-459B-A87E-6BB46ABBD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23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C168-33E9-43C3-8C3C-6D0CC4327A14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1EA8-F0B0-459B-A87E-6BB46ABBD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4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C168-33E9-43C3-8C3C-6D0CC4327A14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1EA8-F0B0-459B-A87E-6BB46ABBD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11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BC168-33E9-43C3-8C3C-6D0CC4327A14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81EA8-F0B0-459B-A87E-6BB46ABBD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5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8000" dirty="0" smtClean="0">
                <a:ln w="0">
                  <a:solidFill>
                    <a:srgbClr val="FF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Introduction to Algebra</a:t>
            </a:r>
            <a:r>
              <a:rPr lang="en-US" sz="8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en-US" sz="8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L3: </a:t>
            </a:r>
            <a:r>
              <a:rPr 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Inverse Matrices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15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149" y="145774"/>
            <a:ext cx="9527137" cy="26108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1" y="2591629"/>
            <a:ext cx="11293213" cy="417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71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69" y="1060175"/>
            <a:ext cx="11893904" cy="432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07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73" y="530088"/>
            <a:ext cx="11977439" cy="563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00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4" y="90145"/>
            <a:ext cx="8521147" cy="5634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8665" y="1140308"/>
            <a:ext cx="5955895" cy="14041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7492" y="5567744"/>
            <a:ext cx="8446507" cy="11643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76088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33" y="4447554"/>
            <a:ext cx="5667330" cy="13254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200" y="4447554"/>
            <a:ext cx="4948007" cy="15293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33" y="543547"/>
            <a:ext cx="10567307" cy="321613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62011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342" y="177454"/>
            <a:ext cx="7353300" cy="619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35" y="1179443"/>
            <a:ext cx="11766003" cy="288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03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669" y="290857"/>
            <a:ext cx="9766853" cy="558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77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04" y="132522"/>
            <a:ext cx="6065561" cy="24777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895" y="493669"/>
            <a:ext cx="6558584" cy="10632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004" y="2465319"/>
            <a:ext cx="10014709" cy="41077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9512" y="2465319"/>
            <a:ext cx="428004" cy="3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532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89" y="265045"/>
            <a:ext cx="9523584" cy="55129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897" y="2746301"/>
            <a:ext cx="2935564" cy="10473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8014" y="5018020"/>
            <a:ext cx="3939445" cy="66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48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68" y="993913"/>
            <a:ext cx="11083234" cy="482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53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58" y="331305"/>
            <a:ext cx="10710989" cy="33395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47" y="4439271"/>
            <a:ext cx="9958842" cy="12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80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226" y="728870"/>
            <a:ext cx="9395047" cy="542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59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9" y="516835"/>
            <a:ext cx="11546444" cy="274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76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79" y="283717"/>
            <a:ext cx="11305886" cy="14221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034" y="2133600"/>
            <a:ext cx="6823608" cy="111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47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52" y="530090"/>
            <a:ext cx="8917976" cy="17080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104" y="2374416"/>
            <a:ext cx="4389783" cy="43011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7200" y="1959672"/>
            <a:ext cx="4132193" cy="460050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57468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8" y="752628"/>
            <a:ext cx="9181762" cy="574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9730" y="1093207"/>
            <a:ext cx="3183007" cy="50597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20176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58" y="316306"/>
            <a:ext cx="5360298" cy="207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79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49" y="335808"/>
            <a:ext cx="6970643" cy="42885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193" y="959125"/>
            <a:ext cx="4599836" cy="390129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41946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34291" y="457802"/>
                <a:ext cx="1078500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𝑢𝑠𝑖𝑛𝑔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𝑐𝑜𝑓𝑎𝑐𝑡𝑜𝑟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𝑓𝑖𝑛𝑑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𝑑𝑒𝑡𝑒𝑟𝑚𝑖𝑛𝑎𝑛𝑡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𝑚𝑎𝑡𝑟𝑖𝑥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𝑠𝑖𝑛𝑔𝑢𝑙𝑎𝑟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?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𝑤h𝑦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? </m:t>
                    </m:r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91" y="457802"/>
                <a:ext cx="10785004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14945" y="1534240"/>
                <a:ext cx="3200813" cy="1302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945" y="1534240"/>
                <a:ext cx="3200813" cy="130228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473642" y="1534240"/>
                <a:ext cx="3402085" cy="13946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642" y="1534240"/>
                <a:ext cx="3402085" cy="13946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2075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90" y="980660"/>
            <a:ext cx="10987086" cy="46382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90" y="980660"/>
            <a:ext cx="3122306" cy="6071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062" y="1663977"/>
            <a:ext cx="1258956" cy="5095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4106" y="3539159"/>
            <a:ext cx="1258956" cy="50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68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37" y="516835"/>
            <a:ext cx="11075453" cy="580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10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03" y="441997"/>
            <a:ext cx="9342783" cy="590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85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53" y="304801"/>
            <a:ext cx="10880034" cy="64049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82" y="26504"/>
            <a:ext cx="8205536" cy="70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56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59" y="0"/>
            <a:ext cx="5893870" cy="13161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89" y="1240526"/>
            <a:ext cx="7818782" cy="55325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2892" y="310080"/>
            <a:ext cx="3544957" cy="62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85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816" y="463826"/>
            <a:ext cx="7319946" cy="19184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55" y="2382285"/>
            <a:ext cx="9828836" cy="377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23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478" y="206555"/>
            <a:ext cx="8706679" cy="653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93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31</Words>
  <Application>Microsoft Office PowerPoint</Application>
  <PresentationFormat>Widescreen</PresentationFormat>
  <Paragraphs>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Office Theme</vt:lpstr>
      <vt:lpstr>Introduction to Algebra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 2O14</dc:creator>
  <cp:lastModifiedBy>DR.Ahmed Saker 2O14</cp:lastModifiedBy>
  <cp:revision>29</cp:revision>
  <dcterms:created xsi:type="dcterms:W3CDTF">2022-04-03T13:07:40Z</dcterms:created>
  <dcterms:modified xsi:type="dcterms:W3CDTF">2023-02-04T17:21:23Z</dcterms:modified>
</cp:coreProperties>
</file>