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5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D363-F364-4B89-A733-4FE1C39E03F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D087-31C2-4E55-8CE4-12C74EEB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9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D363-F364-4B89-A733-4FE1C39E03F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D087-31C2-4E55-8CE4-12C74EEB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0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D363-F364-4B89-A733-4FE1C39E03F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D087-31C2-4E55-8CE4-12C74EEB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3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D363-F364-4B89-A733-4FE1C39E03F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D087-31C2-4E55-8CE4-12C74EEB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9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D363-F364-4B89-A733-4FE1C39E03F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D087-31C2-4E55-8CE4-12C74EEB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7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D363-F364-4B89-A733-4FE1C39E03F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D087-31C2-4E55-8CE4-12C74EEB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D363-F364-4B89-A733-4FE1C39E03F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D087-31C2-4E55-8CE4-12C74EEB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0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D363-F364-4B89-A733-4FE1C39E03F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D087-31C2-4E55-8CE4-12C74EEB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5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D363-F364-4B89-A733-4FE1C39E03F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D087-31C2-4E55-8CE4-12C74EEB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4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D363-F364-4B89-A733-4FE1C39E03F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D087-31C2-4E55-8CE4-12C74EEB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5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D363-F364-4B89-A733-4FE1C39E03F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D087-31C2-4E55-8CE4-12C74EEB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7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BD363-F364-4B89-A733-4FE1C39E03F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8D087-31C2-4E55-8CE4-12C74EEB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7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>
                <a:ln w="0">
                  <a:solidFill>
                    <a:srgbClr val="FF0000"/>
                  </a:solidFill>
                </a:ln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Introduction to Algebra</a:t>
            </a:r>
            <a:r>
              <a:rPr lang="en-US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/>
            </a:r>
            <a:br>
              <a:rPr lang="en-US" sz="8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0175" y="3602038"/>
            <a:ext cx="10151165" cy="1655762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L4: </a:t>
            </a:r>
            <a:r>
              <a:rPr lang="en-US" sz="6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Trace and Rank of Matrices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851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179" y="283717"/>
            <a:ext cx="11305886" cy="14221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034" y="2133600"/>
            <a:ext cx="6823608" cy="1117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857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552" y="530090"/>
            <a:ext cx="8917976" cy="17080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104" y="2374416"/>
            <a:ext cx="4389783" cy="430110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7200" y="1959672"/>
            <a:ext cx="4132193" cy="460050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649984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08" y="752628"/>
            <a:ext cx="9181762" cy="57409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9730" y="1093207"/>
            <a:ext cx="3183007" cy="505978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512056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58" y="316306"/>
            <a:ext cx="5360298" cy="207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357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49" y="335808"/>
            <a:ext cx="6970643" cy="42885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2193" y="959125"/>
            <a:ext cx="4599836" cy="390129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124993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Introduction to Algebra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2O14</dc:creator>
  <cp:lastModifiedBy>DR.Ahmed Saker 2O14</cp:lastModifiedBy>
  <cp:revision>2</cp:revision>
  <dcterms:created xsi:type="dcterms:W3CDTF">2022-04-17T12:45:16Z</dcterms:created>
  <dcterms:modified xsi:type="dcterms:W3CDTF">2023-02-04T17:19:57Z</dcterms:modified>
</cp:coreProperties>
</file>