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6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419C-EB84-4D47-9898-323218289ADC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0853-E27B-4547-A4D7-5CD6839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9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419C-EB84-4D47-9898-323218289ADC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0853-E27B-4547-A4D7-5CD6839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5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419C-EB84-4D47-9898-323218289ADC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0853-E27B-4547-A4D7-5CD6839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5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419C-EB84-4D47-9898-323218289ADC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0853-E27B-4547-A4D7-5CD6839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419C-EB84-4D47-9898-323218289ADC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0853-E27B-4547-A4D7-5CD6839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2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419C-EB84-4D47-9898-323218289ADC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0853-E27B-4547-A4D7-5CD6839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3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419C-EB84-4D47-9898-323218289ADC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0853-E27B-4547-A4D7-5CD6839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9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419C-EB84-4D47-9898-323218289ADC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0853-E27B-4547-A4D7-5CD6839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7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419C-EB84-4D47-9898-323218289ADC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0853-E27B-4547-A4D7-5CD6839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6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419C-EB84-4D47-9898-323218289ADC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0853-E27B-4547-A4D7-5CD6839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4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419C-EB84-4D47-9898-323218289ADC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0853-E27B-4547-A4D7-5CD6839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419C-EB84-4D47-9898-323218289ADC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0853-E27B-4547-A4D7-5CD6839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4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Educational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55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76673"/>
            <a:ext cx="8806634" cy="16760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601" y="2924944"/>
            <a:ext cx="5569293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1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476672"/>
            <a:ext cx="5092820" cy="34013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77" y="4186232"/>
            <a:ext cx="3606393" cy="82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69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332656"/>
            <a:ext cx="7886486" cy="14314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174" y="2132856"/>
            <a:ext cx="8028708" cy="143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1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1" y="260649"/>
            <a:ext cx="8674537" cy="22372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4" y="2420888"/>
            <a:ext cx="8136904" cy="37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5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3" y="332656"/>
            <a:ext cx="8870237" cy="25202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56040" y="404664"/>
            <a:ext cx="648072" cy="5040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887" y="2996952"/>
            <a:ext cx="5457353" cy="357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3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1" y="260649"/>
            <a:ext cx="8712791" cy="780851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0" y="1397000"/>
          <a:ext cx="60960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Frequency 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1-3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3-5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5-7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7-9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9-11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11-13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07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09" y="260648"/>
            <a:ext cx="5741801" cy="6755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521" y="1196753"/>
            <a:ext cx="8593183" cy="6320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7648" y="2089423"/>
            <a:ext cx="7150589" cy="313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1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404664"/>
            <a:ext cx="8440008" cy="6480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9534" y="1337707"/>
            <a:ext cx="7996907" cy="527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9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5" y="188641"/>
            <a:ext cx="3584025" cy="9349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4" y="1144805"/>
            <a:ext cx="7645070" cy="1158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529" y="2293299"/>
            <a:ext cx="6500551" cy="5987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3592" y="3102314"/>
            <a:ext cx="3744416" cy="32353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5807" y="3102314"/>
            <a:ext cx="2923887" cy="323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7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052736"/>
            <a:ext cx="8278479" cy="36724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803" y="5085184"/>
            <a:ext cx="4985933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39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1124744"/>
            <a:ext cx="879273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19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1420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Example for continuous variables:</a:t>
            </a:r>
            <a:br>
              <a:rPr lang="en-US" sz="2800" dirty="0"/>
            </a:br>
            <a:r>
              <a:rPr lang="en-US" sz="2800" b="1" u="sng" dirty="0"/>
              <a:t>example1</a:t>
            </a:r>
            <a:r>
              <a:rPr lang="en-US" sz="2800" dirty="0"/>
              <a:t>: the following data represent the times (minutes) for 50 students, which are working on the internet during one day.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2001781"/>
            <a:ext cx="8140244" cy="20078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310" y="4055732"/>
            <a:ext cx="4980835" cy="251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639617" y="764705"/>
          <a:ext cx="7056783" cy="483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1"/>
                <a:gridCol w="2352261"/>
                <a:gridCol w="2352261"/>
              </a:tblGrid>
              <a:tr h="47179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classes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/>
                      <a:endParaRPr lang="en-US" sz="1200" dirty="0" smtClean="0"/>
                    </a:p>
                    <a:p>
                      <a:pPr algn="ctr" rtl="0"/>
                      <a:r>
                        <a:rPr lang="en-US" sz="2400" dirty="0" smtClean="0"/>
                        <a:t>Frequency</a:t>
                      </a:r>
                    </a:p>
                    <a:p>
                      <a:pPr algn="ctr"/>
                      <a:endParaRPr lang="en-US" sz="2400" dirty="0" smtClean="0"/>
                    </a:p>
                  </a:txBody>
                  <a:tcPr/>
                </a:tc>
              </a:tr>
              <a:tr h="5461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Lower limits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Upper limits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717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4717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4717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</a:tr>
              <a:tr h="4717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4717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  <a:tr h="4717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4717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50410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27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476672"/>
            <a:ext cx="8501744" cy="20162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601" y="2924944"/>
            <a:ext cx="5569293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9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358" y="332656"/>
            <a:ext cx="7081987" cy="45365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59696" y="1196752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12096" y="1700808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12096" y="2276872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12096" y="2780928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12096" y="3356992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12096" y="3861048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56040" y="1196752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56040" y="1700808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08440" y="2276872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608440" y="2780928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08440" y="3356992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60840" y="3861048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3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260648"/>
            <a:ext cx="8513887" cy="21602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601" y="2996952"/>
            <a:ext cx="5569293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1" y="332656"/>
            <a:ext cx="8710435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3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Educational Statistics</vt:lpstr>
      <vt:lpstr>PowerPoint Presentation</vt:lpstr>
      <vt:lpstr>PowerPoint Presentation</vt:lpstr>
      <vt:lpstr>Example for continuous variables: example1: the following data represent the times (minutes) for 50 students, which are working on the internet during one day.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Statistics</dc:title>
  <dc:creator>DR.Ahmed Saker 2O14</dc:creator>
  <cp:lastModifiedBy>DR.Ahmed Saker 2O14</cp:lastModifiedBy>
  <cp:revision>1</cp:revision>
  <dcterms:created xsi:type="dcterms:W3CDTF">2023-02-26T15:47:49Z</dcterms:created>
  <dcterms:modified xsi:type="dcterms:W3CDTF">2023-02-26T15:48:07Z</dcterms:modified>
</cp:coreProperties>
</file>