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7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  </a:t>
            </a:r>
            <a:endParaRPr lang="ar-IQ" dirty="0"/>
          </a:p>
        </p:txBody>
      </p:sp>
      <p:sp>
        <p:nvSpPr>
          <p:cNvPr id="3" name="عنوان فرعي 2"/>
          <p:cNvSpPr>
            <a:spLocks noGrp="1"/>
          </p:cNvSpPr>
          <p:nvPr>
            <p:ph type="subTitle" idx="1"/>
          </p:nvPr>
        </p:nvSpPr>
        <p:spPr>
          <a:xfrm>
            <a:off x="107504" y="260648"/>
            <a:ext cx="8889032" cy="6480720"/>
          </a:xfrm>
        </p:spPr>
        <p:txBody>
          <a:bodyPr>
            <a:noAutofit/>
          </a:bodyPr>
          <a:lstStyle/>
          <a:p>
            <a:r>
              <a:rPr lang="ar-IQ" sz="4000" b="1" dirty="0">
                <a:solidFill>
                  <a:schemeClr val="tx1"/>
                </a:solidFill>
              </a:rPr>
              <a:t>حسن الخلق وأهميته و فضيلته</a:t>
            </a:r>
            <a:endParaRPr lang="en-US" sz="4000" b="1" dirty="0">
              <a:solidFill>
                <a:schemeClr val="tx1"/>
              </a:solidFill>
            </a:endParaRPr>
          </a:p>
          <a:p>
            <a:pPr algn="just"/>
            <a:r>
              <a:rPr lang="ar-IQ" dirty="0">
                <a:solidFill>
                  <a:schemeClr val="tx1"/>
                </a:solidFill>
              </a:rPr>
              <a:t>إن أعظم ما مدح الله به سيدنا رسول الله-</a:t>
            </a:r>
            <a:r>
              <a:rPr lang="en-US" dirty="0">
                <a:solidFill>
                  <a:schemeClr val="tx1"/>
                </a:solidFill>
                <a:sym typeface="Ali- Arabesque"/>
              </a:rPr>
              <a:t></a:t>
            </a:r>
            <a:r>
              <a:rPr lang="ar-IQ" dirty="0">
                <a:solidFill>
                  <a:schemeClr val="tx1"/>
                </a:solidFill>
              </a:rPr>
              <a:t>- هو الأخلاق وذلك في قوله تعالى: [وَإِنَّكَ لَعَلَى خُلُقٍ عَظِيمٍ] (سورة القلم: 4)، ولم يحصل لأحد من البشر ما حصل لرسول الله-</a:t>
            </a:r>
            <a:r>
              <a:rPr lang="en-US" dirty="0">
                <a:solidFill>
                  <a:schemeClr val="tx1"/>
                </a:solidFill>
                <a:sym typeface="Ali- Arabesque"/>
              </a:rPr>
              <a:t></a:t>
            </a:r>
            <a:r>
              <a:rPr lang="ar-IQ" dirty="0">
                <a:solidFill>
                  <a:schemeClr val="tx1"/>
                </a:solidFill>
              </a:rPr>
              <a:t>- من توفّر صفات الكمال وبلوغ الحدِّ الأعلى والغاية القصوى التي يمكن أن يبلغها إنسان، فكان-</a:t>
            </a:r>
            <a:r>
              <a:rPr lang="en-US" dirty="0">
                <a:solidFill>
                  <a:schemeClr val="tx1"/>
                </a:solidFill>
                <a:sym typeface="Ali- Arabesque"/>
              </a:rPr>
              <a:t></a:t>
            </a:r>
            <a:r>
              <a:rPr lang="ar-IQ" dirty="0">
                <a:solidFill>
                  <a:schemeClr val="tx1"/>
                </a:solidFill>
              </a:rPr>
              <a:t>-  مضرب المثل في الكمال الإنساني والسمّو الخُلقي قبل البعثة وبعدها، وقد خصّه الله بخصائص وميّزه بميزات امتاز بها على البشر في الدنيا والآخرة، وأبرزها هو حسن الخلق. </a:t>
            </a:r>
            <a:endParaRPr lang="en-US" dirty="0">
              <a:solidFill>
                <a:schemeClr val="tx1"/>
              </a:solidFill>
            </a:endParaRPr>
          </a:p>
          <a:p>
            <a:pPr algn="just"/>
            <a:r>
              <a:rPr lang="ar-IQ" dirty="0">
                <a:solidFill>
                  <a:schemeClr val="tx1"/>
                </a:solidFill>
              </a:rPr>
              <a:t> فحسن الخُلُق أو الخُلُق الحسن هو رسالة الإسلام، لقول الرسول الكريم-</a:t>
            </a:r>
            <a:r>
              <a:rPr lang="en-US" dirty="0">
                <a:solidFill>
                  <a:schemeClr val="tx1"/>
                </a:solidFill>
                <a:sym typeface="Ali- Arabesque"/>
              </a:rPr>
              <a:t></a:t>
            </a:r>
            <a:r>
              <a:rPr lang="ar-IQ" dirty="0">
                <a:solidFill>
                  <a:schemeClr val="tx1"/>
                </a:solidFill>
              </a:rPr>
              <a:t>-:« إِنَّمَا بُعِثْتُ لأُتَمِّمَ مَكَارِمَ الأَخْلاَقِ </a:t>
            </a:r>
            <a:r>
              <a:rPr lang="ar-IQ" dirty="0" smtClean="0">
                <a:solidFill>
                  <a:schemeClr val="tx1"/>
                </a:solidFill>
              </a:rPr>
              <a:t>». </a:t>
            </a:r>
            <a:endParaRPr lang="en-US" dirty="0">
              <a:solidFill>
                <a:schemeClr val="tx1"/>
              </a:solidFill>
            </a:endParaRPr>
          </a:p>
          <a:p>
            <a:pPr algn="just"/>
            <a:r>
              <a:rPr lang="ar-IQ" dirty="0">
                <a:solidFill>
                  <a:schemeClr val="tx1"/>
                </a:solidFill>
              </a:rPr>
              <a:t>سئلت أم المؤمنين سيدتنا عائشة –رضي الله عنها- عن خلق رسول الله -</a:t>
            </a:r>
            <a:r>
              <a:rPr lang="en-US" dirty="0">
                <a:solidFill>
                  <a:schemeClr val="tx1"/>
                </a:solidFill>
                <a:sym typeface="Ali- Arabesque"/>
              </a:rPr>
              <a:t></a:t>
            </a:r>
            <a:r>
              <a:rPr lang="ar-IQ" dirty="0">
                <a:solidFill>
                  <a:schemeClr val="tx1"/>
                </a:solidFill>
              </a:rPr>
              <a:t>- فقالت:« كان خلقه القرآن </a:t>
            </a:r>
            <a:r>
              <a:rPr lang="ar-IQ" dirty="0" smtClean="0">
                <a:solidFill>
                  <a:schemeClr val="tx1"/>
                </a:solidFill>
              </a:rPr>
              <a:t>».</a:t>
            </a:r>
            <a:endParaRPr lang="en-US" dirty="0">
              <a:solidFill>
                <a:schemeClr val="tx1"/>
              </a:solidFill>
            </a:endParaRPr>
          </a:p>
          <a:p>
            <a:pPr algn="just"/>
            <a:r>
              <a:rPr lang="ar-IQ" dirty="0" smtClean="0">
                <a:solidFill>
                  <a:schemeClr val="tx1"/>
                </a:solidFill>
              </a:rPr>
              <a:t> </a:t>
            </a:r>
            <a:endParaRPr lang="en-US" dirty="0">
              <a:solidFill>
                <a:schemeClr val="tx1"/>
              </a:solidFill>
            </a:endParaRPr>
          </a:p>
          <a:p>
            <a:pPr algn="just"/>
            <a:endParaRPr lang="ar-IQ" dirty="0">
              <a:solidFill>
                <a:schemeClr val="tx1"/>
              </a:solidFill>
            </a:endParaRPr>
          </a:p>
        </p:txBody>
      </p:sp>
    </p:spTree>
    <p:extLst>
      <p:ext uri="{BB962C8B-B14F-4D97-AF65-F5344CB8AC3E}">
        <p14:creationId xmlns:p14="http://schemas.microsoft.com/office/powerpoint/2010/main" val="2429898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332656"/>
            <a:ext cx="8568952" cy="6408712"/>
          </a:xfrm>
        </p:spPr>
        <p:txBody>
          <a:bodyPr>
            <a:noAutofit/>
          </a:bodyPr>
          <a:lstStyle/>
          <a:p>
            <a:pPr marL="0" indent="0" algn="just">
              <a:buNone/>
            </a:pPr>
            <a:r>
              <a:rPr lang="ar-IQ" sz="3600" dirty="0"/>
              <a:t>وَعَنْ اَلنَوَّاسِ بْنِ سَمْعَانَ-</a:t>
            </a:r>
            <a:r>
              <a:rPr lang="en-US" sz="3600" dirty="0">
                <a:sym typeface="AGA Arabesque"/>
              </a:rPr>
              <a:t></a:t>
            </a:r>
            <a:r>
              <a:rPr lang="ar-IQ" sz="3600" dirty="0"/>
              <a:t>-قَالَ: سَأَلْتُ رَسُولَ اَللَّهِ -</a:t>
            </a:r>
            <a:r>
              <a:rPr lang="en-US" sz="3600" dirty="0">
                <a:sym typeface="Ali- Arabesque"/>
              </a:rPr>
              <a:t></a:t>
            </a:r>
            <a:r>
              <a:rPr lang="ar-IQ" sz="3600" dirty="0"/>
              <a:t>-عَنْ اَلْبِرِّ وَالْإِثْمِ? فَقَالَ: « الْبِرُّ حُسْنُ الْخُلُقِ وَالإِثْمُ مَا حَاكَ في صَدْرِكَ وَكَرِهْتَ أَنْ يَطَّلِعَ عَلَيْهِ النَّاسُ »</a:t>
            </a:r>
            <a:r>
              <a:rPr lang="ar-IQ" sz="3600" baseline="30000" dirty="0"/>
              <a:t>()</a:t>
            </a:r>
            <a:r>
              <a:rPr lang="ar-IQ" sz="3600" dirty="0"/>
              <a:t>.  </a:t>
            </a:r>
            <a:endParaRPr lang="en-US" sz="3600" dirty="0"/>
          </a:p>
          <a:p>
            <a:pPr marL="0" indent="0" algn="just">
              <a:buNone/>
            </a:pPr>
            <a:r>
              <a:rPr lang="ar-IQ" sz="3600" dirty="0"/>
              <a:t>ان للأخلاق الفاضلة أهمية عظمى في حياة الإنسان سواء بالنسبة له، أو بالنسبة للمجتمع الذي يعيش فيه، أهمية تفوق الحاجة إلى الطعام والشراب، ذلك أنه بهذه الأخلاق يعيش حياته السعيدة في الدنيا، ويصير إلى أسعد في الآخرة، وان الإنسان بدون مكارم الأخلاق يصبح عديم الخير والفائدة في مجتمعه.</a:t>
            </a:r>
            <a:endParaRPr lang="en-US" sz="3600" dirty="0"/>
          </a:p>
          <a:p>
            <a:pPr marL="0" indent="0" algn="just">
              <a:buNone/>
            </a:pPr>
            <a:r>
              <a:rPr lang="ar-IQ" sz="3600" dirty="0" smtClean="0"/>
              <a:t>ولمحاسن </a:t>
            </a:r>
            <a:r>
              <a:rPr lang="ar-IQ" sz="3600" dirty="0"/>
              <a:t>الأخلاق في الإسلام مكانة فريدة، لم تكن في دين من الأديان، أو غيرها من المناهج الأخرى.</a:t>
            </a:r>
            <a:r>
              <a:rPr lang="en-US" sz="3600" dirty="0"/>
              <a:t> </a:t>
            </a:r>
            <a:r>
              <a:rPr lang="ar-IQ" sz="3600" dirty="0" smtClean="0"/>
              <a:t> </a:t>
            </a:r>
            <a:endParaRPr lang="en-US" sz="3600" dirty="0"/>
          </a:p>
          <a:p>
            <a:pPr algn="just"/>
            <a:endParaRPr lang="ar-IQ" sz="3600" dirty="0"/>
          </a:p>
        </p:txBody>
      </p:sp>
    </p:spTree>
    <p:extLst>
      <p:ext uri="{BB962C8B-B14F-4D97-AF65-F5344CB8AC3E}">
        <p14:creationId xmlns:p14="http://schemas.microsoft.com/office/powerpoint/2010/main" val="3688185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036496" cy="6624736"/>
          </a:xfrm>
        </p:spPr>
        <p:txBody>
          <a:bodyPr>
            <a:normAutofit fontScale="92500"/>
          </a:bodyPr>
          <a:lstStyle/>
          <a:p>
            <a:r>
              <a:rPr lang="ar-IQ" dirty="0"/>
              <a:t>وعن عبد الله بن عمرو بن العاص-{-قَالَ : لَمْ يكن رسولُ الله -</a:t>
            </a:r>
            <a:r>
              <a:rPr lang="en-US" dirty="0">
                <a:sym typeface="Ali- Arabesque"/>
              </a:rPr>
              <a:t></a:t>
            </a:r>
            <a:r>
              <a:rPr lang="ar-IQ" dirty="0"/>
              <a:t>- فَاحِشاً وَلا مُتَفَحِّشاً ، وكان يَقُولُ : « إنَّ مِنْ خِيَارِكُمْ أحْسَنَكُمْ أخْلاَقاً </a:t>
            </a:r>
            <a:r>
              <a:rPr lang="ar-IQ" dirty="0" smtClean="0"/>
              <a:t>».</a:t>
            </a:r>
            <a:endParaRPr lang="en-US" dirty="0"/>
          </a:p>
          <a:p>
            <a:r>
              <a:rPr lang="ar-IQ" dirty="0"/>
              <a:t> عن جابر -</a:t>
            </a:r>
            <a:r>
              <a:rPr lang="en-US" dirty="0">
                <a:sym typeface="AGA Arabesque"/>
              </a:rPr>
              <a:t></a:t>
            </a:r>
            <a:r>
              <a:rPr lang="ar-IQ" dirty="0"/>
              <a:t>- أن رسولَ اللّه -</a:t>
            </a:r>
            <a:r>
              <a:rPr lang="en-US" dirty="0">
                <a:sym typeface="Ali- Arabesque"/>
              </a:rPr>
              <a:t></a:t>
            </a:r>
            <a:r>
              <a:rPr lang="ar-IQ" dirty="0"/>
              <a:t>-قال: « إنَّ مِنْ أحَبِّكُمْ إليَّ وأقْرَبِكُمْ مِنّي مَجْلِساً يَوْمَ القِيَامَةِ أحاسِنُكُمْ أخْلاقاً، وَإنَّ أبْغَضَكُمْ إليَّ وأبْعَدَكُمْ مِنِّي يَوْمَ القِيامَةِ الثَّرْثارُونَ وَالمُتَشَدّقُونَ </a:t>
            </a:r>
            <a:r>
              <a:rPr lang="ar-IQ" dirty="0" err="1"/>
              <a:t>وَالمُتَفَيْقِهُونَ</a:t>
            </a:r>
            <a:r>
              <a:rPr lang="ar-IQ" dirty="0"/>
              <a:t>، قالوا : يا رسول اللّه قد علمنا الثرثارون والمتشدّقون، فما </a:t>
            </a:r>
            <a:r>
              <a:rPr lang="ar-IQ" dirty="0" err="1"/>
              <a:t>المتفيقهون</a:t>
            </a:r>
            <a:r>
              <a:rPr lang="ar-IQ" dirty="0"/>
              <a:t>؟ قال : المُتَكَبِّرُون</a:t>
            </a:r>
            <a:r>
              <a:rPr lang="ar-IQ" dirty="0" smtClean="0"/>
              <a:t>».   </a:t>
            </a:r>
            <a:endParaRPr lang="en-US" dirty="0"/>
          </a:p>
          <a:p>
            <a:r>
              <a:rPr lang="ar-IQ" dirty="0"/>
              <a:t>حسن </a:t>
            </a:r>
            <a:r>
              <a:rPr lang="ar-IQ" dirty="0" smtClean="0"/>
              <a:t>الخلق:  </a:t>
            </a:r>
            <a:r>
              <a:rPr lang="ar-IQ" dirty="0"/>
              <a:t>الاعتصام بأسس الدين بقوة، ومراعاة الأوامر </a:t>
            </a:r>
            <a:r>
              <a:rPr lang="ar-IQ" dirty="0" smtClean="0"/>
              <a:t>والنواهي </a:t>
            </a:r>
            <a:r>
              <a:rPr lang="ar-IQ" dirty="0"/>
              <a:t>بدقة ومجانبة حظوظ النفس قدر المستطاع، بملازمة الجوع واليقظة، وهو على نوعين:</a:t>
            </a:r>
            <a:endParaRPr lang="en-US" dirty="0"/>
          </a:p>
          <a:p>
            <a:r>
              <a:rPr lang="ar-IQ" dirty="0"/>
              <a:t> الأول: حسن الخلق مع الله، وهو أن تتلقى أحكامه الشرعية والقدرية بالرضى والتسليم لحكمه، والانقياد لشرعه، بطمأنينة ورضى، وشكر لله على ما أنعم به: من الأمر والتوفيق، والصبر على أقداره المؤلمة والرضى بها</a:t>
            </a:r>
            <a:r>
              <a:rPr lang="en-US" dirty="0"/>
              <a:t> </a:t>
            </a:r>
            <a:r>
              <a:rPr lang="ar-IQ" dirty="0" smtClean="0"/>
              <a:t> </a:t>
            </a:r>
            <a:endParaRPr lang="en-US" dirty="0"/>
          </a:p>
          <a:p>
            <a:endParaRPr lang="ar-IQ" dirty="0"/>
          </a:p>
        </p:txBody>
      </p:sp>
    </p:spTree>
    <p:extLst>
      <p:ext uri="{BB962C8B-B14F-4D97-AF65-F5344CB8AC3E}">
        <p14:creationId xmlns:p14="http://schemas.microsoft.com/office/powerpoint/2010/main" val="1842878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88640"/>
            <a:ext cx="8856984" cy="6408712"/>
          </a:xfrm>
        </p:spPr>
        <p:txBody>
          <a:bodyPr/>
          <a:lstStyle/>
          <a:p>
            <a:r>
              <a:rPr lang="ar-IQ" dirty="0"/>
              <a:t> الثاني: حسن الخُلُق مع الخَلق، وهو بذل الندَى، واحتمال الأذى، وكف الأذى، كما قال تعالى: [خُذِ الْعَفْوَ وَأْمُرْ بِالْعُرْفِ وَأَعْرِضْ عَنِ الْجَاهِلِينَ] (سورة الأعراف:199)، وقال جل وعلا[ وَلا تَسْتَوِي الْحَسَنَةُ ولا السَّيِّئَةُ ادْفَعْ بِالَّتِي هِيَ أَحْسَنُ فَإِذَا الَّذِي بَيْنَكَ وَبَيْنَهُ عَدَاوَةٌ كَأَنَّهُ وَلِيٌّ حَمِيمٌ، وَمَا يُلَقَّاهَا إِلا الَّذِينَ صَبَرُوا وَمَا يُلَقَّاهَا إِلا ذُو حَظٍّ عَظِيمٍ](سورة فصلت:34،35). </a:t>
            </a:r>
            <a:endParaRPr lang="en-US" dirty="0"/>
          </a:p>
          <a:p>
            <a:r>
              <a:rPr lang="ar-IQ" dirty="0"/>
              <a:t> فمن قام بحسن الخلق مع الله ومع الخلق: فقد نال الخير والفلاح في الدارين، مثال من القرآن الكريم وقال تعالى: </a:t>
            </a:r>
            <a:endParaRPr lang="en-US" dirty="0"/>
          </a:p>
          <a:p>
            <a:r>
              <a:rPr lang="ar-IQ" dirty="0"/>
              <a:t>[وَلا يَأْتَلِ أُولُو الْفَضْلِ مِنْكُمْ وَالسَّعَةِ أَنْ يُؤْتُوا أُولِي الْقُرْبَى وَالْمَسَاكِينَ وَالْمُهَاجِرِينَ فِي سَبِيلِ اللَّهِ وَلْيَعْفُوا وَلْيَصْفَحُوا أَلا تُحِبُّونَ أَنْ يَغْفِرَ اللَّهُ لَكُمْ وَاللَّهُ غَفُورٌ رَحِيمٌ] (سورة النور :22).</a:t>
            </a:r>
            <a:endParaRPr lang="en-US" dirty="0"/>
          </a:p>
          <a:p>
            <a:pPr marL="0" indent="0">
              <a:buNone/>
            </a:pPr>
            <a:endParaRPr lang="ar-IQ" dirty="0"/>
          </a:p>
        </p:txBody>
      </p:sp>
    </p:spTree>
    <p:extLst>
      <p:ext uri="{BB962C8B-B14F-4D97-AF65-F5344CB8AC3E}">
        <p14:creationId xmlns:p14="http://schemas.microsoft.com/office/powerpoint/2010/main" val="71607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552728"/>
          </a:xfrm>
        </p:spPr>
        <p:txBody>
          <a:bodyPr/>
          <a:lstStyle/>
          <a:p>
            <a:r>
              <a:rPr lang="ar-IQ" dirty="0"/>
              <a:t>وذلك أن أبا بكر الصديق -</a:t>
            </a:r>
            <a:r>
              <a:rPr lang="en-US" dirty="0">
                <a:sym typeface="AGA Arabesque"/>
              </a:rPr>
              <a:t></a:t>
            </a:r>
            <a:r>
              <a:rPr lang="ar-IQ" dirty="0"/>
              <a:t>-كان ينفق على مسطح -</a:t>
            </a:r>
            <a:r>
              <a:rPr lang="en-US" dirty="0">
                <a:sym typeface="AGA Arabesque"/>
              </a:rPr>
              <a:t></a:t>
            </a:r>
            <a:r>
              <a:rPr lang="ar-IQ" dirty="0"/>
              <a:t>-لقرابته منه وفقره، فلما تكلم بما تكلم به، حلف أبو بكر الصديق-</a:t>
            </a:r>
            <a:r>
              <a:rPr lang="en-US" dirty="0">
                <a:sym typeface="AGA Arabesque"/>
              </a:rPr>
              <a:t></a:t>
            </a:r>
            <a:r>
              <a:rPr lang="ar-IQ" dirty="0"/>
              <a:t>-إن لا ينفق عليه، فنزلت هذه الآية حيث سماه الله تعالى بأُولُي الْفَضْلِ في الإسلام، لأنه كان أفضل الناس بعد رسول الله -</a:t>
            </a:r>
            <a:r>
              <a:rPr lang="en-US" dirty="0">
                <a:sym typeface="Ali- Arabesque"/>
              </a:rPr>
              <a:t></a:t>
            </a:r>
            <a:r>
              <a:rPr lang="ar-IQ" dirty="0"/>
              <a:t>- </a:t>
            </a:r>
            <a:endParaRPr lang="en-US" dirty="0"/>
          </a:p>
          <a:p>
            <a:r>
              <a:rPr lang="ar-IQ" dirty="0"/>
              <a:t>وهذا من مناقب سيدنا أبي بكر الصديق-</a:t>
            </a:r>
            <a:r>
              <a:rPr lang="en-US" dirty="0">
                <a:sym typeface="AGA Arabesque"/>
              </a:rPr>
              <a:t></a:t>
            </a:r>
            <a:r>
              <a:rPr lang="ar-IQ" dirty="0"/>
              <a:t>-ويقال: وَلا يَأْتَلِ يعني: ولا يحلف أُولُوا الْفَضْلِ مِنْكُمْ ،فعند ذلك قال الصديق-</a:t>
            </a:r>
            <a:r>
              <a:rPr lang="en-US" dirty="0">
                <a:sym typeface="AGA Arabesque"/>
              </a:rPr>
              <a:t></a:t>
            </a:r>
            <a:r>
              <a:rPr lang="ar-IQ" dirty="0"/>
              <a:t>-: بلى، والله إنا نحب -يا ربنا -أن تغفر لنا</a:t>
            </a:r>
            <a:r>
              <a:rPr lang="ar-IQ" baseline="30000" dirty="0"/>
              <a:t>()</a:t>
            </a:r>
            <a:r>
              <a:rPr lang="ar-IQ" dirty="0"/>
              <a:t>.</a:t>
            </a:r>
            <a:endParaRPr lang="en-US" dirty="0"/>
          </a:p>
          <a:p>
            <a:r>
              <a:rPr lang="ar-IQ" smtClean="0"/>
              <a:t> </a:t>
            </a:r>
            <a:endParaRPr lang="en-US" dirty="0"/>
          </a:p>
          <a:p>
            <a:endParaRPr lang="ar-IQ" dirty="0"/>
          </a:p>
        </p:txBody>
      </p:sp>
    </p:spTree>
    <p:extLst>
      <p:ext uri="{BB962C8B-B14F-4D97-AF65-F5344CB8AC3E}">
        <p14:creationId xmlns:p14="http://schemas.microsoft.com/office/powerpoint/2010/main" val="2137423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1817</TotalTime>
  <Words>634</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 Qasm Ghafur</dc:creator>
  <cp:lastModifiedBy>ZETTA</cp:lastModifiedBy>
  <cp:revision>13</cp:revision>
  <dcterms:created xsi:type="dcterms:W3CDTF">2017-10-12T16:00:23Z</dcterms:created>
  <dcterms:modified xsi:type="dcterms:W3CDTF">2020-10-28T18:08:45Z</dcterms:modified>
</cp:coreProperties>
</file>