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29/02/1441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352928" cy="6192688"/>
          </a:xfrm>
        </p:spPr>
        <p:txBody>
          <a:bodyPr>
            <a:noAutofit/>
          </a:bodyPr>
          <a:lstStyle/>
          <a:p>
            <a:r>
              <a:rPr lang="ar-IQ" sz="4000" b="1" dirty="0">
                <a:solidFill>
                  <a:schemeClr val="tx1"/>
                </a:solidFill>
              </a:rPr>
              <a:t>أركان علم التصوف</a:t>
            </a:r>
            <a:endParaRPr lang="en-US" sz="4000" b="1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  بناءً على تعريفه وموضوعه وأساسه، فيمكن أن يقول أن أركانه على النحو </a:t>
            </a:r>
            <a:r>
              <a:rPr lang="ar-IQ" sz="2800" dirty="0" smtClean="0">
                <a:solidFill>
                  <a:schemeClr val="tx1"/>
                </a:solidFill>
              </a:rPr>
              <a:t>الآتي: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1- بلوغ مرتبة التوحيد الحقيقي بطريقي النظر الاستدلال والشهود والكمال.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 وهو: أن يستقر فيها معرفة الله وعظمته ومحبته وخشيته ومهابته ورجاؤه والتوكل عليه ويمتلئ من ذلك كله، وهذا هو الوصول إلى حقيقة التوحيد وهو معنى قول لا إله إلا الله</a:t>
            </a:r>
            <a:r>
              <a:rPr lang="ar-IQ" sz="2800" baseline="30000" dirty="0">
                <a:solidFill>
                  <a:schemeClr val="tx1"/>
                </a:solidFill>
              </a:rPr>
              <a:t>()</a:t>
            </a:r>
            <a:r>
              <a:rPr lang="ar-IQ" sz="2800" dirty="0">
                <a:solidFill>
                  <a:schemeClr val="tx1"/>
                </a:solidFill>
              </a:rPr>
              <a:t>.  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2-قراءة الأوامر الإلهية بتدبر معانيها، وفهمها على الوجه المطلوب.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3-الإمتلاء بمحبة الحق سبحانه، والنظر لأجله إلى الموجودات أنها مهد الأخوة والقيام بحسن المعاشرة مع الناس جميعاً، بل مع كل شيء موجود مدرَك.   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ar-IQ" sz="28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781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721499"/>
          </a:xfrm>
        </p:spPr>
        <p:txBody>
          <a:bodyPr/>
          <a:lstStyle/>
          <a:p>
            <a:pPr algn="just"/>
            <a:r>
              <a:rPr lang="ar-IQ" dirty="0"/>
              <a:t>4-العمل بروح الإيثار في كل وقت بتفضيل الآخرين قدر المستطاع على النفس.</a:t>
            </a:r>
            <a:endParaRPr lang="en-US" dirty="0"/>
          </a:p>
          <a:p>
            <a:pPr algn="just"/>
            <a:r>
              <a:rPr lang="ar-IQ" dirty="0"/>
              <a:t> كما قال تعالى: [وَيُؤْثِرُونَ عَلَى أَنْفُسِهِمْ وَلَوْ كَانَ بِهِمْ خَصَاصَةٌ وَمَنْ يُوقَ شُحَّ نَفْسِهِ فَأُولَئِكَ هُمُ الْمُفْلِحُونَ] (سورة الحشر: 9).</a:t>
            </a:r>
            <a:endParaRPr lang="en-US" dirty="0"/>
          </a:p>
          <a:p>
            <a:r>
              <a:rPr lang="ar-IQ" dirty="0"/>
              <a:t>-تقديم مراد الله تعالى على مراده. </a:t>
            </a:r>
            <a:endParaRPr lang="en-US" dirty="0"/>
          </a:p>
          <a:p>
            <a:r>
              <a:rPr lang="ar-IQ" dirty="0"/>
              <a:t>6- محاولة عدم نسيان ذكر الله تعالى ولو لحظة واحدة، كما قال: تعالى: [وَاذْكُرْ رَبَّكَ فِي نَفْسِكَ تَضَرُّعًا وَخِيفَةً وَدُونَ الْجَهْرِ مِنَ الْقَوْلِ بِالْغُدُوِّ وَالْآصَالِ وَلَا تَكُنْ مِنَ الْغَافِلِين] (سورة الأعراف: 205).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9040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154</Words>
  <Application>Microsoft Office PowerPoint</Application>
  <PresentationFormat>عرض على الشاشة (3:4)‏</PresentationFormat>
  <Paragraphs>13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 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Dr. Qasm Ghafur</dc:creator>
  <cp:lastModifiedBy>ZETTA</cp:lastModifiedBy>
  <cp:revision>14</cp:revision>
  <dcterms:created xsi:type="dcterms:W3CDTF">2017-10-12T17:00:42Z</dcterms:created>
  <dcterms:modified xsi:type="dcterms:W3CDTF">2019-10-28T16:58:37Z</dcterms:modified>
</cp:coreProperties>
</file>