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2" r:id="rId2"/>
    <p:sldId id="261" r:id="rId3"/>
    <p:sldId id="257" r:id="rId4"/>
    <p:sldId id="263" r:id="rId5"/>
    <p:sldId id="258" r:id="rId6"/>
    <p:sldId id="259" r:id="rId7"/>
    <p:sldId id="264" r:id="rId8"/>
    <p:sldId id="260" r:id="rId9"/>
    <p:sldId id="265"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08/04/1442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08/04/1442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08/04/1442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08/04/1442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08/04/1442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08/04/1442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08/04/1442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88640"/>
            <a:ext cx="7772400" cy="1470025"/>
          </a:xfrm>
        </p:spPr>
        <p:style>
          <a:lnRef idx="1">
            <a:schemeClr val="accent3"/>
          </a:lnRef>
          <a:fillRef idx="2">
            <a:schemeClr val="accent3"/>
          </a:fillRef>
          <a:effectRef idx="1">
            <a:schemeClr val="accent3"/>
          </a:effectRef>
          <a:fontRef idx="minor">
            <a:schemeClr val="dk1"/>
          </a:fontRef>
        </p:style>
        <p:txBody>
          <a:bodyPr>
            <a:noAutofit/>
          </a:bodyPr>
          <a:lstStyle/>
          <a:p>
            <a:r>
              <a:rPr lang="ar-IQ" b="1" dirty="0" smtClean="0"/>
              <a:t/>
            </a:r>
            <a:br>
              <a:rPr lang="ar-IQ" b="1" dirty="0" smtClean="0"/>
            </a:br>
            <a:r>
              <a:rPr lang="ar-IQ" b="1" dirty="0" smtClean="0"/>
              <a:t>علم </a:t>
            </a:r>
            <a:r>
              <a:rPr lang="ar-IQ" b="1" dirty="0"/>
              <a:t>التصوف من حيث </a:t>
            </a:r>
            <a:r>
              <a:rPr lang="ar-IQ" b="1" dirty="0" smtClean="0"/>
              <a:t>المنشأ</a:t>
            </a:r>
            <a:r>
              <a:rPr lang="en-US" dirty="0"/>
              <a:t/>
            </a:r>
            <a:br>
              <a:rPr lang="en-US" dirty="0"/>
            </a:br>
            <a:endParaRPr lang="ar-IQ" dirty="0"/>
          </a:p>
        </p:txBody>
      </p:sp>
      <p:sp>
        <p:nvSpPr>
          <p:cNvPr id="3" name="عنوان فرعي 2"/>
          <p:cNvSpPr>
            <a:spLocks noGrp="1"/>
          </p:cNvSpPr>
          <p:nvPr>
            <p:ph type="subTitle" idx="1"/>
          </p:nvPr>
        </p:nvSpPr>
        <p:spPr>
          <a:xfrm>
            <a:off x="467544" y="1772816"/>
            <a:ext cx="8208912" cy="4464496"/>
          </a:xfrm>
        </p:spPr>
        <p:txBody>
          <a:bodyPr>
            <a:noAutofit/>
          </a:bodyPr>
          <a:lstStyle/>
          <a:p>
            <a:pPr algn="just"/>
            <a:r>
              <a:rPr lang="ar-IQ" sz="3600" dirty="0">
                <a:solidFill>
                  <a:schemeClr val="tx1"/>
                </a:solidFill>
              </a:rPr>
              <a:t>ان الله تعالى أتمّ نعمته على نبيّه-</a:t>
            </a:r>
            <a:r>
              <a:rPr lang="en-US" sz="3600" dirty="0">
                <a:solidFill>
                  <a:schemeClr val="tx1"/>
                </a:solidFill>
                <a:sym typeface="Ali- Arabesque"/>
              </a:rPr>
              <a:t></a:t>
            </a:r>
            <a:r>
              <a:rPr lang="ar-IQ" sz="3600" dirty="0">
                <a:solidFill>
                  <a:schemeClr val="tx1"/>
                </a:solidFill>
              </a:rPr>
              <a:t>- وأكمل دينه حيث قال: [الْيَوْمَ أَكْمَلْتُ لَكُمْ دِينَكُمْ وَأَتْمَمْتُ عَلَيْكُمْ نِعْمَتِي وَرَضِيتُ لَكُمُ الْإِسْلَامَ دِينًا] (سورة المائدة:3)، وهذا الوصف من أوصاف الكمال الذي امتازت به الأمة المحمدية، قال أبو القاسم القشيري –رحمه الله-((والمسلمون بعد رسول الله -</a:t>
            </a:r>
            <a:r>
              <a:rPr lang="en-US" sz="3600" dirty="0">
                <a:solidFill>
                  <a:schemeClr val="tx1"/>
                </a:solidFill>
                <a:sym typeface="Ali- Arabesque"/>
              </a:rPr>
              <a:t></a:t>
            </a:r>
            <a:r>
              <a:rPr lang="ar-IQ" sz="3600" dirty="0">
                <a:solidFill>
                  <a:schemeClr val="tx1"/>
                </a:solidFill>
              </a:rPr>
              <a:t>- لم يتسمّ بتسمية أفضل من (الصحابة) وذلك لشرف صحبتهم برسول الله -</a:t>
            </a:r>
            <a:r>
              <a:rPr lang="en-US" sz="3600" dirty="0">
                <a:solidFill>
                  <a:schemeClr val="tx1"/>
                </a:solidFill>
                <a:sym typeface="Ali- Arabesque"/>
              </a:rPr>
              <a:t></a:t>
            </a:r>
            <a:r>
              <a:rPr lang="ar-IQ" sz="3600" dirty="0">
                <a:solidFill>
                  <a:schemeClr val="tx1"/>
                </a:solidFill>
              </a:rPr>
              <a:t>-، </a:t>
            </a:r>
            <a:endParaRPr lang="ar-IQ" sz="3600" dirty="0"/>
          </a:p>
        </p:txBody>
      </p:sp>
    </p:spTree>
    <p:extLst>
      <p:ext uri="{BB962C8B-B14F-4D97-AF65-F5344CB8AC3E}">
        <p14:creationId xmlns:p14="http://schemas.microsoft.com/office/powerpoint/2010/main" val="3339545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692696"/>
            <a:ext cx="8363272" cy="5433467"/>
          </a:xfrm>
        </p:spPr>
        <p:txBody>
          <a:bodyPr>
            <a:normAutofit/>
          </a:bodyPr>
          <a:lstStyle/>
          <a:p>
            <a:pPr marL="0" indent="0" algn="just">
              <a:buNone/>
            </a:pPr>
            <a:r>
              <a:rPr lang="ar-IQ" sz="3600" dirty="0"/>
              <a:t>ولما أدركهم أهل عصر الثاني ممن صحب أصحاب رسول الله -</a:t>
            </a:r>
            <a:r>
              <a:rPr lang="en-US" sz="3600" dirty="0">
                <a:sym typeface="Ali- Arabesque"/>
              </a:rPr>
              <a:t></a:t>
            </a:r>
            <a:r>
              <a:rPr lang="ar-IQ" sz="3600" dirty="0"/>
              <a:t>- تسمّوا بـ (التابعين)، ثمّ قيل لمن بعدهم (أتباع التابعين</a:t>
            </a:r>
            <a:r>
              <a:rPr lang="ar-IQ" sz="3600" dirty="0" smtClean="0"/>
              <a:t>)،ولما </a:t>
            </a:r>
            <a:r>
              <a:rPr lang="ar-IQ" sz="3600" dirty="0"/>
              <a:t>فشا الإقبال على الدنيا، وتباين الناس واختلفوا، فقيل لمن كان له عناية بأمر الدين: (العابد والزاهد)، ثمّ ظهرت </a:t>
            </a:r>
            <a:r>
              <a:rPr lang="ar-IQ" sz="3600" dirty="0" smtClean="0"/>
              <a:t>البدع، </a:t>
            </a:r>
            <a:r>
              <a:rPr lang="ar-IQ" sz="3600" dirty="0"/>
              <a:t>فادعت كل فرقة ان فيها عباداً وزهاداً، فانفرد أهل السنة والجماعة باسم (التصوف)، واشتهر هذا الاسم لهؤلاء الأكابر قبل </a:t>
            </a:r>
            <a:r>
              <a:rPr lang="ar-IQ" sz="3600" dirty="0" err="1"/>
              <a:t>المأتين</a:t>
            </a:r>
            <a:r>
              <a:rPr lang="ar-IQ" sz="3600" dirty="0"/>
              <a:t> من الهجرة ))</a:t>
            </a:r>
          </a:p>
        </p:txBody>
      </p:sp>
    </p:spTree>
    <p:extLst>
      <p:ext uri="{BB962C8B-B14F-4D97-AF65-F5344CB8AC3E}">
        <p14:creationId xmlns:p14="http://schemas.microsoft.com/office/powerpoint/2010/main" val="1491566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260648"/>
            <a:ext cx="8435280" cy="5865515"/>
          </a:xfrm>
        </p:spPr>
        <p:txBody>
          <a:bodyPr>
            <a:normAutofit/>
          </a:bodyPr>
          <a:lstStyle/>
          <a:p>
            <a:pPr marL="0" indent="0" algn="just">
              <a:buNone/>
            </a:pPr>
            <a:r>
              <a:rPr lang="ar-IQ" sz="3600" dirty="0" smtClean="0"/>
              <a:t>وكذلك </a:t>
            </a:r>
            <a:r>
              <a:rPr lang="ar-IQ" sz="3600" dirty="0"/>
              <a:t>لم تدون الاحكام الشرعية والعلوم الإسلامية في العهود الأولى في تأريخ الإسلام، وإنما كانوا يحفظونها عن ظهر الغيب، فتظل مطبوعة في أذهانهم، كالعقائد والفقه وأصوله وعلوم التزكية والتصوف وعلوم الآلة كالنحو والصرف، وتكرر كثيراً وتعزز بالمزاولة والتطبيق </a:t>
            </a:r>
            <a:r>
              <a:rPr lang="ar-IQ" sz="3600" dirty="0" smtClean="0"/>
              <a:t>العملي.</a:t>
            </a:r>
            <a:endParaRPr lang="en-US" sz="3600" dirty="0"/>
          </a:p>
          <a:p>
            <a:pPr marL="0" indent="0" algn="just">
              <a:buNone/>
            </a:pPr>
            <a:r>
              <a:rPr lang="ar-IQ" sz="3600" dirty="0"/>
              <a:t> ومن هذه الناحية ما كان في جمع وتصنيف وتبويب هذه العلوم والأحكام الشرعية أية صعوبة تذكر</a:t>
            </a:r>
            <a:r>
              <a:rPr lang="ar-IQ" sz="3600" dirty="0" smtClean="0"/>
              <a:t>. </a:t>
            </a:r>
            <a:r>
              <a:rPr lang="ar-SA" sz="3600" dirty="0" smtClean="0"/>
              <a:t>    </a:t>
            </a:r>
            <a:endParaRPr lang="ar-IQ" sz="3600" dirty="0"/>
          </a:p>
        </p:txBody>
      </p:sp>
    </p:spTree>
    <p:extLst>
      <p:ext uri="{BB962C8B-B14F-4D97-AF65-F5344CB8AC3E}">
        <p14:creationId xmlns:p14="http://schemas.microsoft.com/office/powerpoint/2010/main" val="3764301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251520" y="476672"/>
            <a:ext cx="8640960" cy="6120680"/>
          </a:xfrm>
        </p:spPr>
        <p:txBody>
          <a:bodyPr>
            <a:noAutofit/>
          </a:bodyPr>
          <a:lstStyle/>
          <a:p>
            <a:pPr marL="0" indent="0" algn="just">
              <a:buNone/>
            </a:pPr>
            <a:r>
              <a:rPr lang="ar-IQ" sz="3600" dirty="0" smtClean="0"/>
              <a:t>ومن </a:t>
            </a:r>
            <a:r>
              <a:rPr lang="ar-IQ" sz="3600" dirty="0"/>
              <a:t>ناحية أخرى فإن فروع العلوم المذكورة لكونها من المسائل الحياتية التي لابد أن ينشغل بها كل مسلم فقد تناول العلماء مقدماً تلك الحقائق المحفوظة في أذهانهم وصدورهم، ودونوا رسائل وكتباً تتعلق بكل باب من تلك الأبواب</a:t>
            </a:r>
            <a:r>
              <a:rPr lang="ar-IQ" sz="3600" dirty="0" smtClean="0"/>
              <a:t>، فاشتغل </a:t>
            </a:r>
            <a:r>
              <a:rPr lang="ar-IQ" sz="3600" dirty="0"/>
              <a:t>الفقهاء بتصنيف كتب الفقه والمحدّثون بتدوين السنة وحفظها وعلماء </a:t>
            </a:r>
            <a:r>
              <a:rPr lang="ar-IQ" sz="3600" dirty="0" smtClean="0"/>
              <a:t>الكلام </a:t>
            </a:r>
            <a:r>
              <a:rPr lang="ar-IQ" sz="3600" dirty="0" err="1"/>
              <a:t>بترصين</a:t>
            </a:r>
            <a:r>
              <a:rPr lang="ar-IQ" sz="3600" dirty="0"/>
              <a:t> مسائل العقيدة والمفسرون بتأليف التفاسير وعلوم القرآن، وعلماء </a:t>
            </a:r>
            <a:r>
              <a:rPr lang="ar-IQ" sz="3600" dirty="0" smtClean="0"/>
              <a:t>التزكية بتصنيف كتب الأخلاق </a:t>
            </a:r>
            <a:r>
              <a:rPr lang="ar-IQ" sz="3600" dirty="0"/>
              <a:t>وعلم التصوف وتغذية الروح وتهذيب النفس، وبذل كل منهم في ساحته جهداً فاق الآفاق لإبراز حقائق الإسلام.</a:t>
            </a:r>
            <a:endParaRPr lang="en-US" sz="3600" dirty="0"/>
          </a:p>
          <a:p>
            <a:pPr algn="just"/>
            <a:endParaRPr lang="ar-IQ" sz="3600" dirty="0"/>
          </a:p>
        </p:txBody>
      </p:sp>
    </p:spTree>
    <p:extLst>
      <p:ext uri="{BB962C8B-B14F-4D97-AF65-F5344CB8AC3E}">
        <p14:creationId xmlns:p14="http://schemas.microsoft.com/office/powerpoint/2010/main" val="3801828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251520" y="332656"/>
            <a:ext cx="8640960" cy="6192688"/>
          </a:xfrm>
        </p:spPr>
        <p:txBody>
          <a:bodyPr>
            <a:normAutofit/>
          </a:bodyPr>
          <a:lstStyle/>
          <a:p>
            <a:pPr algn="just"/>
            <a:r>
              <a:rPr lang="ar-IQ" sz="4000" dirty="0" smtClean="0"/>
              <a:t>قال </a:t>
            </a:r>
            <a:r>
              <a:rPr lang="ar-IQ" sz="4000" dirty="0"/>
              <a:t>ابن تيمة في رسالته عن التصوف: ((ولم يكن لفظ (الصوفية) مشهوراً في القرون الثلاثة الأولى وإنما اشتهر بعد ذلك وقد نقل التكلم به عن غير واحد من الأئمة والشيوخ كـالإمام (الحسن البصري-ت:110هـ) و(سفيان الثوري-ت:97هـ</a:t>
            </a:r>
            <a:r>
              <a:rPr lang="ar-IQ" sz="4000" dirty="0" smtClean="0"/>
              <a:t>)</a:t>
            </a:r>
            <a:r>
              <a:rPr lang="ar-IQ" sz="4000" dirty="0"/>
              <a:t> والإمام (أحمد بن حنبل-ت:241هـ) و(أبي سليمان الداراني-ت:215هـ)رحمهم الله</a:t>
            </a:r>
            <a:r>
              <a:rPr lang="ar-IQ" sz="4000" dirty="0" smtClean="0"/>
              <a:t>)).</a:t>
            </a:r>
            <a:endParaRPr lang="ar-IQ" sz="4000" dirty="0"/>
          </a:p>
        </p:txBody>
      </p:sp>
    </p:spTree>
    <p:extLst>
      <p:ext uri="{BB962C8B-B14F-4D97-AF65-F5344CB8AC3E}">
        <p14:creationId xmlns:p14="http://schemas.microsoft.com/office/powerpoint/2010/main" val="1859478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251520" y="332656"/>
            <a:ext cx="8712968" cy="6192688"/>
          </a:xfrm>
        </p:spPr>
        <p:txBody>
          <a:bodyPr>
            <a:normAutofit/>
          </a:bodyPr>
          <a:lstStyle/>
          <a:p>
            <a:pPr algn="just"/>
            <a:r>
              <a:rPr lang="ar-IQ" sz="3600" dirty="0"/>
              <a:t>وقد صنفوا في علم التصوف آثاراً جليلة كل في ميدانه، كما أن التصوف بمرجعية القرآن الكريم والسنة الشريفة أظهروا اجتهاداتهم في مسائل استخرجوها من هذين المصدرين الأساسيين مما يتعلق بالرياضة والمجاهدة والحال والمقام، ودونوا معها حياتهم الروحية الخاصة بهم، والتي توافق السيرة الزكية لحضرة خير البرية-</a:t>
            </a:r>
            <a:r>
              <a:rPr lang="en-US" sz="3600" dirty="0">
                <a:sym typeface="Ali- Arabesque"/>
              </a:rPr>
              <a:t></a:t>
            </a:r>
            <a:r>
              <a:rPr lang="ar-IQ" sz="3600" dirty="0"/>
              <a:t>-لكون حركات الصوفية وسكناتهم كلها مقتبسة من نور مشكاة النبوة، وليس وراء نور النبوة على وجه الأرض نور يستضاء به، كما نصّ عليه الإمام </a:t>
            </a:r>
            <a:r>
              <a:rPr lang="ar-IQ" sz="3600" dirty="0" smtClean="0"/>
              <a:t>الغزالي-رحمه الله-في </a:t>
            </a:r>
            <a:r>
              <a:rPr lang="ar-IQ" sz="3600" dirty="0"/>
              <a:t>كتابه المنقذ من </a:t>
            </a:r>
            <a:r>
              <a:rPr lang="ar-IQ" sz="3600" dirty="0" smtClean="0"/>
              <a:t>الضلال.</a:t>
            </a:r>
          </a:p>
        </p:txBody>
      </p:sp>
    </p:spTree>
    <p:extLst>
      <p:ext uri="{BB962C8B-B14F-4D97-AF65-F5344CB8AC3E}">
        <p14:creationId xmlns:p14="http://schemas.microsoft.com/office/powerpoint/2010/main" val="2316109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p:txBody>
          <a:bodyPr>
            <a:normAutofit/>
          </a:bodyPr>
          <a:lstStyle/>
          <a:p>
            <a:pPr algn="just"/>
            <a:r>
              <a:rPr lang="ar-IQ" sz="4000" dirty="0"/>
              <a:t>وفي الحقيقة فإن القصد في جميع الأحكام الشرعية هو الوصول إلى مرضاة الله تعالى بمراعاة أوامره </a:t>
            </a:r>
            <a:r>
              <a:rPr lang="ar-IQ" sz="4000" dirty="0" smtClean="0"/>
              <a:t>ونواهيه، </a:t>
            </a:r>
            <a:r>
              <a:rPr lang="ar-IQ" sz="4000" dirty="0"/>
              <a:t>لذلك يجب تأصيل ميزان شرعي يوزن به طريق الوصول </a:t>
            </a:r>
            <a:r>
              <a:rPr lang="ar-IQ" sz="4000" dirty="0" smtClean="0"/>
              <a:t>تجنباً </a:t>
            </a:r>
            <a:r>
              <a:rPr lang="ar-IQ" sz="4000" dirty="0"/>
              <a:t>من  الإفراط والتفريط.</a:t>
            </a:r>
          </a:p>
          <a:p>
            <a:pPr algn="just"/>
            <a:endParaRPr lang="ar-IQ" sz="4000" dirty="0"/>
          </a:p>
        </p:txBody>
      </p:sp>
    </p:spTree>
    <p:extLst>
      <p:ext uri="{BB962C8B-B14F-4D97-AF65-F5344CB8AC3E}">
        <p14:creationId xmlns:p14="http://schemas.microsoft.com/office/powerpoint/2010/main" val="2273162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260648"/>
            <a:ext cx="8784976" cy="6336704"/>
          </a:xfrm>
        </p:spPr>
        <p:txBody>
          <a:bodyPr>
            <a:noAutofit/>
          </a:bodyPr>
          <a:lstStyle/>
          <a:p>
            <a:pPr marL="0" indent="0" algn="just">
              <a:buNone/>
            </a:pPr>
            <a:r>
              <a:rPr lang="ar-IQ" sz="3600" dirty="0" smtClean="0"/>
              <a:t>قال </a:t>
            </a:r>
            <a:r>
              <a:rPr lang="ar-IQ" sz="3600" dirty="0"/>
              <a:t>ابن خلدون- رحمه الله -(ت:808هـ) : (( فلما فشا الإقبال على الدنيا في القرن الثاني وما بعده، وجنح الناس إلى مخالطة الدنيا اختص المقبلون على العبادة باسم الصوفية</a:t>
            </a:r>
            <a:r>
              <a:rPr lang="ar-IQ" sz="3600" dirty="0" smtClean="0"/>
              <a:t>)).</a:t>
            </a:r>
            <a:endParaRPr lang="en-US" sz="3600" dirty="0"/>
          </a:p>
          <a:p>
            <a:pPr marL="0" indent="0" algn="just">
              <a:buNone/>
            </a:pPr>
            <a:r>
              <a:rPr lang="ar-IQ" sz="3600" dirty="0"/>
              <a:t>وأول من اشتهر باسم الصوفي هو (أبو هاشم الصوفي الكوفي)- رحمه الله - الذي توفي سنة(150هـ</a:t>
            </a:r>
            <a:r>
              <a:rPr lang="ar-IQ" sz="3600" dirty="0" smtClean="0"/>
              <a:t>). </a:t>
            </a:r>
            <a:endParaRPr lang="en-US" sz="3600" dirty="0"/>
          </a:p>
          <a:p>
            <a:pPr algn="just"/>
            <a:endParaRPr lang="ar-IQ" sz="3600" dirty="0"/>
          </a:p>
        </p:txBody>
      </p:sp>
    </p:spTree>
    <p:extLst>
      <p:ext uri="{BB962C8B-B14F-4D97-AF65-F5344CB8AC3E}">
        <p14:creationId xmlns:p14="http://schemas.microsoft.com/office/powerpoint/2010/main" val="200425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1052736"/>
            <a:ext cx="8219256" cy="5073427"/>
          </a:xfrm>
        </p:spPr>
        <p:txBody>
          <a:bodyPr>
            <a:normAutofit/>
          </a:bodyPr>
          <a:lstStyle/>
          <a:p>
            <a:pPr marL="0" indent="0" algn="just">
              <a:buNone/>
            </a:pPr>
            <a:endParaRPr lang="en-US" sz="3600" dirty="0"/>
          </a:p>
          <a:p>
            <a:pPr marL="0" indent="0" algn="just">
              <a:buNone/>
            </a:pPr>
            <a:r>
              <a:rPr lang="ar-IQ" sz="3600" dirty="0"/>
              <a:t>وأول من حدد نظريات التصوف وشرحها هو العارف بالله (ذو النون المصري)- رحمه الله - سنة(245هـ) ثمّ بوبها ونشرها الإمام (أبو </a:t>
            </a:r>
            <a:r>
              <a:rPr lang="ar-IQ" sz="3600" dirty="0" smtClean="0"/>
              <a:t>القاسم </a:t>
            </a:r>
            <a:r>
              <a:rPr lang="ar-IQ" sz="3600" dirty="0"/>
              <a:t>الجنيد البغدادي)- رحمه الله - المتوفى سنة(334هـ).</a:t>
            </a:r>
            <a:endParaRPr lang="en-US" sz="3600" dirty="0"/>
          </a:p>
          <a:p>
            <a:pPr marL="0" indent="0" algn="just">
              <a:buNone/>
            </a:pPr>
            <a:r>
              <a:rPr lang="ar-IQ" sz="3600" dirty="0"/>
              <a:t>بناءً على ما تقدّم بيانه فإن الأسماء والألقاب في القرون المفضلة كانت الصحابة ثم التابعي ثم تابع التابعي ثم الزهاد ثم الصوفية، إلخ.</a:t>
            </a:r>
            <a:endParaRPr lang="en-US" sz="3600" dirty="0"/>
          </a:p>
          <a:p>
            <a:endParaRPr lang="ar-IQ" sz="3600" dirty="0"/>
          </a:p>
        </p:txBody>
      </p:sp>
    </p:spTree>
    <p:extLst>
      <p:ext uri="{BB962C8B-B14F-4D97-AF65-F5344CB8AC3E}">
        <p14:creationId xmlns:p14="http://schemas.microsoft.com/office/powerpoint/2010/main" val="2600183547"/>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585</Words>
  <Application>Microsoft Office PowerPoint</Application>
  <PresentationFormat>عرض على الشاشة (3:4)‏</PresentationFormat>
  <Paragraphs>22</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سمة Office</vt:lpstr>
      <vt:lpstr> علم التصوف من حيث المنشأ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qasm</dc:creator>
  <cp:lastModifiedBy>ZETTA</cp:lastModifiedBy>
  <cp:revision>17</cp:revision>
  <dcterms:created xsi:type="dcterms:W3CDTF">2017-10-26T18:45:00Z</dcterms:created>
  <dcterms:modified xsi:type="dcterms:W3CDTF">2020-11-23T15:43:10Z</dcterms:modified>
</cp:coreProperties>
</file>