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 id="2147483652" r:id="rId4"/>
    <p:sldMasterId id="2147483653" r:id="rId5"/>
    <p:sldMasterId id="2147483654" r:id="rId6"/>
    <p:sldMasterId id="2147483655" r:id="rId7"/>
    <p:sldMasterId id="2147483656" r:id="rId8"/>
    <p:sldMasterId id="2147483864" r:id="rId9"/>
  </p:sldMasterIdLst>
  <p:sldIdLst>
    <p:sldId id="257" r:id="rId10"/>
    <p:sldId id="258" r:id="rId11"/>
    <p:sldId id="261" r:id="rId12"/>
    <p:sldId id="263" r:id="rId13"/>
    <p:sldId id="320" r:id="rId14"/>
    <p:sldId id="321" r:id="rId15"/>
    <p:sldId id="322" r:id="rId16"/>
    <p:sldId id="323" r:id="rId17"/>
    <p:sldId id="264" r:id="rId18"/>
    <p:sldId id="265" r:id="rId19"/>
    <p:sldId id="268" r:id="rId20"/>
    <p:sldId id="269" r:id="rId21"/>
    <p:sldId id="271" r:id="rId22"/>
    <p:sldId id="276" r:id="rId23"/>
    <p:sldId id="277" r:id="rId24"/>
    <p:sldId id="278" r:id="rId25"/>
    <p:sldId id="279" r:id="rId26"/>
    <p:sldId id="324" r:id="rId27"/>
    <p:sldId id="282" r:id="rId28"/>
    <p:sldId id="283" r:id="rId29"/>
    <p:sldId id="284" r:id="rId30"/>
    <p:sldId id="285" r:id="rId31"/>
    <p:sldId id="286" r:id="rId32"/>
    <p:sldId id="287" r:id="rId33"/>
    <p:sldId id="289" r:id="rId34"/>
    <p:sldId id="291" r:id="rId35"/>
    <p:sldId id="292" r:id="rId36"/>
    <p:sldId id="293" r:id="rId37"/>
    <p:sldId id="318" r:id="rId38"/>
    <p:sldId id="294" r:id="rId39"/>
    <p:sldId id="319" r:id="rId40"/>
    <p:sldId id="297" r:id="rId41"/>
    <p:sldId id="298" r:id="rId42"/>
    <p:sldId id="299" r:id="rId43"/>
    <p:sldId id="301" r:id="rId44"/>
    <p:sldId id="302" r:id="rId45"/>
    <p:sldId id="303" r:id="rId46"/>
    <p:sldId id="304" r:id="rId47"/>
    <p:sldId id="316" r:id="rId48"/>
    <p:sldId id="308" r:id="rId49"/>
    <p:sldId id="309" r:id="rId50"/>
    <p:sldId id="317" r:id="rId51"/>
    <p:sldId id="311" r:id="rId52"/>
    <p:sldId id="314" r:id="rId5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r" defTabSz="914400" rtl="1" eaLnBrk="1" latinLnBrk="0" hangingPunct="1">
      <a:defRPr kern="1200">
        <a:solidFill>
          <a:schemeClr val="tx1"/>
        </a:solidFill>
        <a:latin typeface="Arial" pitchFamily="34" charset="0"/>
        <a:ea typeface="+mn-ea"/>
        <a:cs typeface="+mn-cs"/>
      </a:defRPr>
    </a:lvl6pPr>
    <a:lvl7pPr marL="2743200" algn="r" defTabSz="914400" rtl="1" eaLnBrk="1" latinLnBrk="0" hangingPunct="1">
      <a:defRPr kern="1200">
        <a:solidFill>
          <a:schemeClr val="tx1"/>
        </a:solidFill>
        <a:latin typeface="Arial" pitchFamily="34" charset="0"/>
        <a:ea typeface="+mn-ea"/>
        <a:cs typeface="+mn-cs"/>
      </a:defRPr>
    </a:lvl7pPr>
    <a:lvl8pPr marL="3200400" algn="r" defTabSz="914400" rtl="1" eaLnBrk="1" latinLnBrk="0" hangingPunct="1">
      <a:defRPr kern="1200">
        <a:solidFill>
          <a:schemeClr val="tx1"/>
        </a:solidFill>
        <a:latin typeface="Arial" pitchFamily="34" charset="0"/>
        <a:ea typeface="+mn-ea"/>
        <a:cs typeface="+mn-cs"/>
      </a:defRPr>
    </a:lvl8pPr>
    <a:lvl9pPr marL="3657600" algn="r" defTabSz="914400" rtl="1"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69" d="100"/>
          <a:sy n="69" d="100"/>
        </p:scale>
        <p:origin x="-12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slide" Target="slides/slide32.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tableStyles" Target="tableStyle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42.xml"/><Relationship Id="rId3" Type="http://schemas.openxmlformats.org/officeDocument/2006/relationships/slideMaster" Target="slideMasters/slideMaster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BBEF7005-D1AE-4D80-B945-EB95B07174BA}" type="slidenum">
              <a:rPr lang="en-US"/>
              <a:pPr/>
              <a:t>‹#›</a:t>
            </a:fld>
            <a:endParaRPr lang="en-US" dirty="0"/>
          </a:p>
        </p:txBody>
      </p:sp>
    </p:spTree>
    <p:extLst>
      <p:ext uri="{BB962C8B-B14F-4D97-AF65-F5344CB8AC3E}">
        <p14:creationId xmlns:p14="http://schemas.microsoft.com/office/powerpoint/2010/main" val="1797841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07D00A3E-9C16-4315-954E-6F72B0FDACDD}" type="slidenum">
              <a:rPr lang="en-US"/>
              <a:pPr/>
              <a:t>‹#›</a:t>
            </a:fld>
            <a:endParaRPr lang="en-US" dirty="0"/>
          </a:p>
        </p:txBody>
      </p:sp>
    </p:spTree>
    <p:extLst>
      <p:ext uri="{BB962C8B-B14F-4D97-AF65-F5344CB8AC3E}">
        <p14:creationId xmlns:p14="http://schemas.microsoft.com/office/powerpoint/2010/main" val="2501263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9342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7620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249B17AE-D6E5-4F71-BA2F-BD0A060675C9}" type="slidenum">
              <a:rPr lang="en-US"/>
              <a:pPr/>
              <a:t>‹#›</a:t>
            </a:fld>
            <a:endParaRPr lang="en-US" dirty="0"/>
          </a:p>
        </p:txBody>
      </p:sp>
    </p:spTree>
    <p:extLst>
      <p:ext uri="{BB962C8B-B14F-4D97-AF65-F5344CB8AC3E}">
        <p14:creationId xmlns:p14="http://schemas.microsoft.com/office/powerpoint/2010/main" val="1597637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3E44C8E7-7E98-40A5-A164-845EA427F5ED}" type="slidenum">
              <a:rPr lang="en-US"/>
              <a:pPr/>
              <a:t>‹#›</a:t>
            </a:fld>
            <a:endParaRPr lang="en-US" dirty="0"/>
          </a:p>
        </p:txBody>
      </p:sp>
    </p:spTree>
    <p:extLst>
      <p:ext uri="{BB962C8B-B14F-4D97-AF65-F5344CB8AC3E}">
        <p14:creationId xmlns:p14="http://schemas.microsoft.com/office/powerpoint/2010/main" val="1981492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6518089A-A283-4893-8F1C-3E10AD3B7E6A}" type="slidenum">
              <a:rPr lang="en-US"/>
              <a:pPr/>
              <a:t>‹#›</a:t>
            </a:fld>
            <a:endParaRPr lang="en-US" dirty="0"/>
          </a:p>
        </p:txBody>
      </p:sp>
    </p:spTree>
    <p:extLst>
      <p:ext uri="{BB962C8B-B14F-4D97-AF65-F5344CB8AC3E}">
        <p14:creationId xmlns:p14="http://schemas.microsoft.com/office/powerpoint/2010/main" val="2535742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BAE159E4-1AE2-41B2-9115-ECAA333A7C3E}" type="slidenum">
              <a:rPr lang="en-US"/>
              <a:pPr/>
              <a:t>‹#›</a:t>
            </a:fld>
            <a:endParaRPr lang="en-US" dirty="0"/>
          </a:p>
        </p:txBody>
      </p:sp>
    </p:spTree>
    <p:extLst>
      <p:ext uri="{BB962C8B-B14F-4D97-AF65-F5344CB8AC3E}">
        <p14:creationId xmlns:p14="http://schemas.microsoft.com/office/powerpoint/2010/main" val="1189249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2667000"/>
            <a:ext cx="4038600" cy="3078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2667000"/>
            <a:ext cx="4038600" cy="3078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11E016A9-9385-49CB-B4BF-A4A135872D38}" type="slidenum">
              <a:rPr lang="en-US"/>
              <a:pPr/>
              <a:t>‹#›</a:t>
            </a:fld>
            <a:endParaRPr lang="en-US" dirty="0"/>
          </a:p>
        </p:txBody>
      </p:sp>
    </p:spTree>
    <p:extLst>
      <p:ext uri="{BB962C8B-B14F-4D97-AF65-F5344CB8AC3E}">
        <p14:creationId xmlns:p14="http://schemas.microsoft.com/office/powerpoint/2010/main" val="2594980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endParaRPr lang="en-US" dirty="0"/>
          </a:p>
        </p:txBody>
      </p:sp>
      <p:sp>
        <p:nvSpPr>
          <p:cNvPr id="8" name="عنصر نائب للتذييل 7"/>
          <p:cNvSpPr>
            <a:spLocks noGrp="1"/>
          </p:cNvSpPr>
          <p:nvPr>
            <p:ph type="ftr" sz="quarter" idx="11"/>
          </p:nvPr>
        </p:nvSpPr>
        <p:spPr/>
        <p:txBody>
          <a:bodyPr/>
          <a:lstStyle>
            <a:lvl1pPr>
              <a:defRPr/>
            </a:lvl1pPr>
          </a:lstStyle>
          <a:p>
            <a:endParaRPr lang="en-US" dirty="0"/>
          </a:p>
        </p:txBody>
      </p:sp>
      <p:sp>
        <p:nvSpPr>
          <p:cNvPr id="9" name="عنصر نائب لرقم الشريحة 8"/>
          <p:cNvSpPr>
            <a:spLocks noGrp="1"/>
          </p:cNvSpPr>
          <p:nvPr>
            <p:ph type="sldNum" sz="quarter" idx="12"/>
          </p:nvPr>
        </p:nvSpPr>
        <p:spPr/>
        <p:txBody>
          <a:bodyPr/>
          <a:lstStyle>
            <a:lvl1pPr>
              <a:defRPr/>
            </a:lvl1pPr>
          </a:lstStyle>
          <a:p>
            <a:fld id="{FD8E6DBE-59EB-4888-98CC-919E4E662B68}" type="slidenum">
              <a:rPr lang="en-US"/>
              <a:pPr/>
              <a:t>‹#›</a:t>
            </a:fld>
            <a:endParaRPr lang="en-US" dirty="0"/>
          </a:p>
        </p:txBody>
      </p:sp>
    </p:spTree>
    <p:extLst>
      <p:ext uri="{BB962C8B-B14F-4D97-AF65-F5344CB8AC3E}">
        <p14:creationId xmlns:p14="http://schemas.microsoft.com/office/powerpoint/2010/main" val="4141323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endParaRPr lang="en-US" dirty="0"/>
          </a:p>
        </p:txBody>
      </p:sp>
      <p:sp>
        <p:nvSpPr>
          <p:cNvPr id="4" name="عنصر نائب للتذييل 3"/>
          <p:cNvSpPr>
            <a:spLocks noGrp="1"/>
          </p:cNvSpPr>
          <p:nvPr>
            <p:ph type="ftr" sz="quarter" idx="11"/>
          </p:nvPr>
        </p:nvSpPr>
        <p:spPr/>
        <p:txBody>
          <a:bodyPr/>
          <a:lstStyle>
            <a:lvl1pPr>
              <a:defRPr/>
            </a:lvl1pPr>
          </a:lstStyle>
          <a:p>
            <a:endParaRPr lang="en-US" dirty="0"/>
          </a:p>
        </p:txBody>
      </p:sp>
      <p:sp>
        <p:nvSpPr>
          <p:cNvPr id="5" name="عنصر نائب لرقم الشريحة 4"/>
          <p:cNvSpPr>
            <a:spLocks noGrp="1"/>
          </p:cNvSpPr>
          <p:nvPr>
            <p:ph type="sldNum" sz="quarter" idx="12"/>
          </p:nvPr>
        </p:nvSpPr>
        <p:spPr/>
        <p:txBody>
          <a:bodyPr/>
          <a:lstStyle>
            <a:lvl1pPr>
              <a:defRPr/>
            </a:lvl1pPr>
          </a:lstStyle>
          <a:p>
            <a:fld id="{EE6F71D5-D40F-454D-9735-8F2D160E91E8}" type="slidenum">
              <a:rPr lang="en-US"/>
              <a:pPr/>
              <a:t>‹#›</a:t>
            </a:fld>
            <a:endParaRPr lang="en-US" dirty="0"/>
          </a:p>
        </p:txBody>
      </p:sp>
    </p:spTree>
    <p:extLst>
      <p:ext uri="{BB962C8B-B14F-4D97-AF65-F5344CB8AC3E}">
        <p14:creationId xmlns:p14="http://schemas.microsoft.com/office/powerpoint/2010/main" val="33086018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dirty="0"/>
          </a:p>
        </p:txBody>
      </p:sp>
      <p:sp>
        <p:nvSpPr>
          <p:cNvPr id="3" name="عنصر نائب للتذييل 2"/>
          <p:cNvSpPr>
            <a:spLocks noGrp="1"/>
          </p:cNvSpPr>
          <p:nvPr>
            <p:ph type="ftr" sz="quarter" idx="11"/>
          </p:nvPr>
        </p:nvSpPr>
        <p:spPr/>
        <p:txBody>
          <a:bodyPr/>
          <a:lstStyle>
            <a:lvl1pPr>
              <a:defRPr/>
            </a:lvl1pPr>
          </a:lstStyle>
          <a:p>
            <a:endParaRPr lang="en-US" dirty="0"/>
          </a:p>
        </p:txBody>
      </p:sp>
      <p:sp>
        <p:nvSpPr>
          <p:cNvPr id="4" name="عنصر نائب لرقم الشريحة 3"/>
          <p:cNvSpPr>
            <a:spLocks noGrp="1"/>
          </p:cNvSpPr>
          <p:nvPr>
            <p:ph type="sldNum" sz="quarter" idx="12"/>
          </p:nvPr>
        </p:nvSpPr>
        <p:spPr/>
        <p:txBody>
          <a:bodyPr/>
          <a:lstStyle>
            <a:lvl1pPr>
              <a:defRPr/>
            </a:lvl1pPr>
          </a:lstStyle>
          <a:p>
            <a:fld id="{92890A49-8B66-4F44-9657-0759762D39D1}" type="slidenum">
              <a:rPr lang="en-US"/>
              <a:pPr/>
              <a:t>‹#›</a:t>
            </a:fld>
            <a:endParaRPr lang="en-US" dirty="0"/>
          </a:p>
        </p:txBody>
      </p:sp>
    </p:spTree>
    <p:extLst>
      <p:ext uri="{BB962C8B-B14F-4D97-AF65-F5344CB8AC3E}">
        <p14:creationId xmlns:p14="http://schemas.microsoft.com/office/powerpoint/2010/main" val="20750518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3387A985-1288-47D8-8C7F-5C6C07DA39F0}" type="slidenum">
              <a:rPr lang="en-US"/>
              <a:pPr/>
              <a:t>‹#›</a:t>
            </a:fld>
            <a:endParaRPr lang="en-US" dirty="0"/>
          </a:p>
        </p:txBody>
      </p:sp>
    </p:spTree>
    <p:extLst>
      <p:ext uri="{BB962C8B-B14F-4D97-AF65-F5344CB8AC3E}">
        <p14:creationId xmlns:p14="http://schemas.microsoft.com/office/powerpoint/2010/main" val="26079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32BCEBC6-E968-4B10-AC10-988921ACD7C0}" type="slidenum">
              <a:rPr lang="en-US"/>
              <a:pPr/>
              <a:t>‹#›</a:t>
            </a:fld>
            <a:endParaRPr lang="en-US" dirty="0"/>
          </a:p>
        </p:txBody>
      </p:sp>
    </p:spTree>
    <p:extLst>
      <p:ext uri="{BB962C8B-B14F-4D97-AF65-F5344CB8AC3E}">
        <p14:creationId xmlns:p14="http://schemas.microsoft.com/office/powerpoint/2010/main" val="41476032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AF33EB9B-6912-4FCE-838B-120912791734}" type="slidenum">
              <a:rPr lang="en-US"/>
              <a:pPr/>
              <a:t>‹#›</a:t>
            </a:fld>
            <a:endParaRPr lang="en-US" dirty="0"/>
          </a:p>
        </p:txBody>
      </p:sp>
    </p:spTree>
    <p:extLst>
      <p:ext uri="{BB962C8B-B14F-4D97-AF65-F5344CB8AC3E}">
        <p14:creationId xmlns:p14="http://schemas.microsoft.com/office/powerpoint/2010/main" val="1142788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854422EF-2233-4A09-A403-5E7006F173E9}" type="slidenum">
              <a:rPr lang="en-US"/>
              <a:pPr/>
              <a:t>‹#›</a:t>
            </a:fld>
            <a:endParaRPr lang="en-US" dirty="0"/>
          </a:p>
        </p:txBody>
      </p:sp>
    </p:spTree>
    <p:extLst>
      <p:ext uri="{BB962C8B-B14F-4D97-AF65-F5344CB8AC3E}">
        <p14:creationId xmlns:p14="http://schemas.microsoft.com/office/powerpoint/2010/main" val="1200433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915150" y="1600200"/>
            <a:ext cx="2152650" cy="4144963"/>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1600200"/>
            <a:ext cx="6305550" cy="414496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71318464-09C6-4770-BFCE-22B842F5B53D}" type="slidenum">
              <a:rPr lang="en-US"/>
              <a:pPr/>
              <a:t>‹#›</a:t>
            </a:fld>
            <a:endParaRPr lang="en-US" dirty="0"/>
          </a:p>
        </p:txBody>
      </p:sp>
    </p:spTree>
    <p:extLst>
      <p:ext uri="{BB962C8B-B14F-4D97-AF65-F5344CB8AC3E}">
        <p14:creationId xmlns:p14="http://schemas.microsoft.com/office/powerpoint/2010/main" val="10620451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5849D4EC-34A5-41C0-A14C-2AADF213D8AD}" type="slidenum">
              <a:rPr lang="en-US"/>
              <a:pPr/>
              <a:t>‹#›</a:t>
            </a:fld>
            <a:endParaRPr lang="en-US" dirty="0"/>
          </a:p>
        </p:txBody>
      </p:sp>
    </p:spTree>
    <p:extLst>
      <p:ext uri="{BB962C8B-B14F-4D97-AF65-F5344CB8AC3E}">
        <p14:creationId xmlns:p14="http://schemas.microsoft.com/office/powerpoint/2010/main" val="32357291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FB049928-ED24-44E0-BA11-A1F0C52C8609}" type="slidenum">
              <a:rPr lang="en-US"/>
              <a:pPr/>
              <a:t>‹#›</a:t>
            </a:fld>
            <a:endParaRPr lang="en-US" dirty="0"/>
          </a:p>
        </p:txBody>
      </p:sp>
    </p:spTree>
    <p:extLst>
      <p:ext uri="{BB962C8B-B14F-4D97-AF65-F5344CB8AC3E}">
        <p14:creationId xmlns:p14="http://schemas.microsoft.com/office/powerpoint/2010/main" val="37350588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C06E7019-5F6D-4BDA-8CC6-54B2B57D0666}" type="slidenum">
              <a:rPr lang="en-US"/>
              <a:pPr/>
              <a:t>‹#›</a:t>
            </a:fld>
            <a:endParaRPr lang="en-US" dirty="0"/>
          </a:p>
        </p:txBody>
      </p:sp>
    </p:spTree>
    <p:extLst>
      <p:ext uri="{BB962C8B-B14F-4D97-AF65-F5344CB8AC3E}">
        <p14:creationId xmlns:p14="http://schemas.microsoft.com/office/powerpoint/2010/main" val="19515073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914400" y="1524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5105400" y="1524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E39C0C91-92ED-479B-A5DC-3E3D972A2B57}" type="slidenum">
              <a:rPr lang="en-US"/>
              <a:pPr/>
              <a:t>‹#›</a:t>
            </a:fld>
            <a:endParaRPr lang="en-US" dirty="0"/>
          </a:p>
        </p:txBody>
      </p:sp>
    </p:spTree>
    <p:extLst>
      <p:ext uri="{BB962C8B-B14F-4D97-AF65-F5344CB8AC3E}">
        <p14:creationId xmlns:p14="http://schemas.microsoft.com/office/powerpoint/2010/main" val="3219707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endParaRPr lang="en-US" dirty="0"/>
          </a:p>
        </p:txBody>
      </p:sp>
      <p:sp>
        <p:nvSpPr>
          <p:cNvPr id="8" name="عنصر نائب للتذييل 7"/>
          <p:cNvSpPr>
            <a:spLocks noGrp="1"/>
          </p:cNvSpPr>
          <p:nvPr>
            <p:ph type="ftr" sz="quarter" idx="11"/>
          </p:nvPr>
        </p:nvSpPr>
        <p:spPr/>
        <p:txBody>
          <a:bodyPr/>
          <a:lstStyle>
            <a:lvl1pPr>
              <a:defRPr/>
            </a:lvl1pPr>
          </a:lstStyle>
          <a:p>
            <a:endParaRPr lang="en-US" dirty="0"/>
          </a:p>
        </p:txBody>
      </p:sp>
      <p:sp>
        <p:nvSpPr>
          <p:cNvPr id="9" name="عنصر نائب لرقم الشريحة 8"/>
          <p:cNvSpPr>
            <a:spLocks noGrp="1"/>
          </p:cNvSpPr>
          <p:nvPr>
            <p:ph type="sldNum" sz="quarter" idx="12"/>
          </p:nvPr>
        </p:nvSpPr>
        <p:spPr/>
        <p:txBody>
          <a:bodyPr/>
          <a:lstStyle>
            <a:lvl1pPr>
              <a:defRPr/>
            </a:lvl1pPr>
          </a:lstStyle>
          <a:p>
            <a:fld id="{B149693D-3C46-4A00-A064-DBBF3F323ED0}" type="slidenum">
              <a:rPr lang="en-US"/>
              <a:pPr/>
              <a:t>‹#›</a:t>
            </a:fld>
            <a:endParaRPr lang="en-US" dirty="0"/>
          </a:p>
        </p:txBody>
      </p:sp>
    </p:spTree>
    <p:extLst>
      <p:ext uri="{BB962C8B-B14F-4D97-AF65-F5344CB8AC3E}">
        <p14:creationId xmlns:p14="http://schemas.microsoft.com/office/powerpoint/2010/main" val="7809700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endParaRPr lang="en-US" dirty="0"/>
          </a:p>
        </p:txBody>
      </p:sp>
      <p:sp>
        <p:nvSpPr>
          <p:cNvPr id="4" name="عنصر نائب للتذييل 3"/>
          <p:cNvSpPr>
            <a:spLocks noGrp="1"/>
          </p:cNvSpPr>
          <p:nvPr>
            <p:ph type="ftr" sz="quarter" idx="11"/>
          </p:nvPr>
        </p:nvSpPr>
        <p:spPr/>
        <p:txBody>
          <a:bodyPr/>
          <a:lstStyle>
            <a:lvl1pPr>
              <a:defRPr/>
            </a:lvl1pPr>
          </a:lstStyle>
          <a:p>
            <a:endParaRPr lang="en-US" dirty="0"/>
          </a:p>
        </p:txBody>
      </p:sp>
      <p:sp>
        <p:nvSpPr>
          <p:cNvPr id="5" name="عنصر نائب لرقم الشريحة 4"/>
          <p:cNvSpPr>
            <a:spLocks noGrp="1"/>
          </p:cNvSpPr>
          <p:nvPr>
            <p:ph type="sldNum" sz="quarter" idx="12"/>
          </p:nvPr>
        </p:nvSpPr>
        <p:spPr/>
        <p:txBody>
          <a:bodyPr/>
          <a:lstStyle>
            <a:lvl1pPr>
              <a:defRPr/>
            </a:lvl1pPr>
          </a:lstStyle>
          <a:p>
            <a:fld id="{2ED30631-1269-436F-8A1F-2098D5C3E4F1}" type="slidenum">
              <a:rPr lang="en-US"/>
              <a:pPr/>
              <a:t>‹#›</a:t>
            </a:fld>
            <a:endParaRPr lang="en-US" dirty="0"/>
          </a:p>
        </p:txBody>
      </p:sp>
    </p:spTree>
    <p:extLst>
      <p:ext uri="{BB962C8B-B14F-4D97-AF65-F5344CB8AC3E}">
        <p14:creationId xmlns:p14="http://schemas.microsoft.com/office/powerpoint/2010/main" val="36069536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dirty="0"/>
          </a:p>
        </p:txBody>
      </p:sp>
      <p:sp>
        <p:nvSpPr>
          <p:cNvPr id="3" name="عنصر نائب للتذييل 2"/>
          <p:cNvSpPr>
            <a:spLocks noGrp="1"/>
          </p:cNvSpPr>
          <p:nvPr>
            <p:ph type="ftr" sz="quarter" idx="11"/>
          </p:nvPr>
        </p:nvSpPr>
        <p:spPr/>
        <p:txBody>
          <a:bodyPr/>
          <a:lstStyle>
            <a:lvl1pPr>
              <a:defRPr/>
            </a:lvl1pPr>
          </a:lstStyle>
          <a:p>
            <a:endParaRPr lang="en-US" dirty="0"/>
          </a:p>
        </p:txBody>
      </p:sp>
      <p:sp>
        <p:nvSpPr>
          <p:cNvPr id="4" name="عنصر نائب لرقم الشريحة 3"/>
          <p:cNvSpPr>
            <a:spLocks noGrp="1"/>
          </p:cNvSpPr>
          <p:nvPr>
            <p:ph type="sldNum" sz="quarter" idx="12"/>
          </p:nvPr>
        </p:nvSpPr>
        <p:spPr/>
        <p:txBody>
          <a:bodyPr/>
          <a:lstStyle>
            <a:lvl1pPr>
              <a:defRPr/>
            </a:lvl1pPr>
          </a:lstStyle>
          <a:p>
            <a:fld id="{F4494965-C139-4254-B038-E5E573ADEC6E}" type="slidenum">
              <a:rPr lang="en-US"/>
              <a:pPr/>
              <a:t>‹#›</a:t>
            </a:fld>
            <a:endParaRPr lang="en-US" dirty="0"/>
          </a:p>
        </p:txBody>
      </p:sp>
    </p:spTree>
    <p:extLst>
      <p:ext uri="{BB962C8B-B14F-4D97-AF65-F5344CB8AC3E}">
        <p14:creationId xmlns:p14="http://schemas.microsoft.com/office/powerpoint/2010/main" val="1465640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86032027-A9B0-42C9-A519-002C5A03AC14}" type="slidenum">
              <a:rPr lang="en-US"/>
              <a:pPr/>
              <a:t>‹#›</a:t>
            </a:fld>
            <a:endParaRPr lang="en-US" dirty="0"/>
          </a:p>
        </p:txBody>
      </p:sp>
    </p:spTree>
    <p:extLst>
      <p:ext uri="{BB962C8B-B14F-4D97-AF65-F5344CB8AC3E}">
        <p14:creationId xmlns:p14="http://schemas.microsoft.com/office/powerpoint/2010/main" val="7410718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54A4C828-7D8B-43F4-8B93-609ED7A5F57F}" type="slidenum">
              <a:rPr lang="en-US"/>
              <a:pPr/>
              <a:t>‹#›</a:t>
            </a:fld>
            <a:endParaRPr lang="en-US" dirty="0"/>
          </a:p>
        </p:txBody>
      </p:sp>
    </p:spTree>
    <p:extLst>
      <p:ext uri="{BB962C8B-B14F-4D97-AF65-F5344CB8AC3E}">
        <p14:creationId xmlns:p14="http://schemas.microsoft.com/office/powerpoint/2010/main" val="38503814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2B2B3BFA-BB8F-44DD-A3BB-0C6450667188}" type="slidenum">
              <a:rPr lang="en-US"/>
              <a:pPr/>
              <a:t>‹#›</a:t>
            </a:fld>
            <a:endParaRPr lang="en-US" dirty="0"/>
          </a:p>
        </p:txBody>
      </p:sp>
    </p:spTree>
    <p:extLst>
      <p:ext uri="{BB962C8B-B14F-4D97-AF65-F5344CB8AC3E}">
        <p14:creationId xmlns:p14="http://schemas.microsoft.com/office/powerpoint/2010/main" val="32403586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941F0381-CF62-4D54-AFCC-4DD372FA7F41}" type="slidenum">
              <a:rPr lang="en-US"/>
              <a:pPr/>
              <a:t>‹#›</a:t>
            </a:fld>
            <a:endParaRPr lang="en-US" dirty="0"/>
          </a:p>
        </p:txBody>
      </p:sp>
    </p:spTree>
    <p:extLst>
      <p:ext uri="{BB962C8B-B14F-4D97-AF65-F5344CB8AC3E}">
        <p14:creationId xmlns:p14="http://schemas.microsoft.com/office/powerpoint/2010/main" val="19899180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7086600" y="304800"/>
            <a:ext cx="2057400" cy="5745163"/>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914400" y="304800"/>
            <a:ext cx="6019800" cy="574516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51CBA7F7-4970-453F-B3DD-5B82460A09C9}" type="slidenum">
              <a:rPr lang="en-US"/>
              <a:pPr/>
              <a:t>‹#›</a:t>
            </a:fld>
            <a:endParaRPr lang="en-US" dirty="0"/>
          </a:p>
        </p:txBody>
      </p:sp>
    </p:spTree>
    <p:extLst>
      <p:ext uri="{BB962C8B-B14F-4D97-AF65-F5344CB8AC3E}">
        <p14:creationId xmlns:p14="http://schemas.microsoft.com/office/powerpoint/2010/main" val="24455538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D7E3010F-581F-42A7-BF61-1FDE6EF1FBB7}" type="slidenum">
              <a:rPr lang="en-US"/>
              <a:pPr/>
              <a:t>‹#›</a:t>
            </a:fld>
            <a:endParaRPr lang="en-US" dirty="0"/>
          </a:p>
        </p:txBody>
      </p:sp>
    </p:spTree>
    <p:extLst>
      <p:ext uri="{BB962C8B-B14F-4D97-AF65-F5344CB8AC3E}">
        <p14:creationId xmlns:p14="http://schemas.microsoft.com/office/powerpoint/2010/main" val="6996873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323E6B77-A5ED-406F-901B-B6A8F2363099}" type="slidenum">
              <a:rPr lang="en-US"/>
              <a:pPr/>
              <a:t>‹#›</a:t>
            </a:fld>
            <a:endParaRPr lang="en-US" dirty="0"/>
          </a:p>
        </p:txBody>
      </p:sp>
    </p:spTree>
    <p:extLst>
      <p:ext uri="{BB962C8B-B14F-4D97-AF65-F5344CB8AC3E}">
        <p14:creationId xmlns:p14="http://schemas.microsoft.com/office/powerpoint/2010/main" val="314960286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BCC23507-D69C-49FB-8990-DEC392DB9A04}" type="slidenum">
              <a:rPr lang="en-US"/>
              <a:pPr/>
              <a:t>‹#›</a:t>
            </a:fld>
            <a:endParaRPr lang="en-US" dirty="0"/>
          </a:p>
        </p:txBody>
      </p:sp>
    </p:spTree>
    <p:extLst>
      <p:ext uri="{BB962C8B-B14F-4D97-AF65-F5344CB8AC3E}">
        <p14:creationId xmlns:p14="http://schemas.microsoft.com/office/powerpoint/2010/main" val="24263893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1295400" y="1600200"/>
            <a:ext cx="3695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5143500" y="1600200"/>
            <a:ext cx="3695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4088B508-9118-4DA6-9426-ECFC6BFFE00B}" type="slidenum">
              <a:rPr lang="en-US"/>
              <a:pPr/>
              <a:t>‹#›</a:t>
            </a:fld>
            <a:endParaRPr lang="en-US" dirty="0"/>
          </a:p>
        </p:txBody>
      </p:sp>
    </p:spTree>
    <p:extLst>
      <p:ext uri="{BB962C8B-B14F-4D97-AF65-F5344CB8AC3E}">
        <p14:creationId xmlns:p14="http://schemas.microsoft.com/office/powerpoint/2010/main" val="150590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endParaRPr lang="en-US" dirty="0"/>
          </a:p>
        </p:txBody>
      </p:sp>
      <p:sp>
        <p:nvSpPr>
          <p:cNvPr id="8" name="عنصر نائب للتذييل 7"/>
          <p:cNvSpPr>
            <a:spLocks noGrp="1"/>
          </p:cNvSpPr>
          <p:nvPr>
            <p:ph type="ftr" sz="quarter" idx="11"/>
          </p:nvPr>
        </p:nvSpPr>
        <p:spPr/>
        <p:txBody>
          <a:bodyPr/>
          <a:lstStyle>
            <a:lvl1pPr>
              <a:defRPr/>
            </a:lvl1pPr>
          </a:lstStyle>
          <a:p>
            <a:endParaRPr lang="en-US" dirty="0"/>
          </a:p>
        </p:txBody>
      </p:sp>
      <p:sp>
        <p:nvSpPr>
          <p:cNvPr id="9" name="عنصر نائب لرقم الشريحة 8"/>
          <p:cNvSpPr>
            <a:spLocks noGrp="1"/>
          </p:cNvSpPr>
          <p:nvPr>
            <p:ph type="sldNum" sz="quarter" idx="12"/>
          </p:nvPr>
        </p:nvSpPr>
        <p:spPr/>
        <p:txBody>
          <a:bodyPr/>
          <a:lstStyle>
            <a:lvl1pPr>
              <a:defRPr/>
            </a:lvl1pPr>
          </a:lstStyle>
          <a:p>
            <a:fld id="{FED9587C-2795-4569-8573-4F13558F1394}" type="slidenum">
              <a:rPr lang="en-US"/>
              <a:pPr/>
              <a:t>‹#›</a:t>
            </a:fld>
            <a:endParaRPr lang="en-US" dirty="0"/>
          </a:p>
        </p:txBody>
      </p:sp>
    </p:spTree>
    <p:extLst>
      <p:ext uri="{BB962C8B-B14F-4D97-AF65-F5344CB8AC3E}">
        <p14:creationId xmlns:p14="http://schemas.microsoft.com/office/powerpoint/2010/main" val="22900857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endParaRPr lang="en-US" dirty="0"/>
          </a:p>
        </p:txBody>
      </p:sp>
      <p:sp>
        <p:nvSpPr>
          <p:cNvPr id="4" name="عنصر نائب للتذييل 3"/>
          <p:cNvSpPr>
            <a:spLocks noGrp="1"/>
          </p:cNvSpPr>
          <p:nvPr>
            <p:ph type="ftr" sz="quarter" idx="11"/>
          </p:nvPr>
        </p:nvSpPr>
        <p:spPr/>
        <p:txBody>
          <a:bodyPr/>
          <a:lstStyle>
            <a:lvl1pPr>
              <a:defRPr/>
            </a:lvl1pPr>
          </a:lstStyle>
          <a:p>
            <a:endParaRPr lang="en-US" dirty="0"/>
          </a:p>
        </p:txBody>
      </p:sp>
      <p:sp>
        <p:nvSpPr>
          <p:cNvPr id="5" name="عنصر نائب لرقم الشريحة 4"/>
          <p:cNvSpPr>
            <a:spLocks noGrp="1"/>
          </p:cNvSpPr>
          <p:nvPr>
            <p:ph type="sldNum" sz="quarter" idx="12"/>
          </p:nvPr>
        </p:nvSpPr>
        <p:spPr/>
        <p:txBody>
          <a:bodyPr/>
          <a:lstStyle>
            <a:lvl1pPr>
              <a:defRPr/>
            </a:lvl1pPr>
          </a:lstStyle>
          <a:p>
            <a:fld id="{A63458E0-B009-438B-9086-1994AB693504}" type="slidenum">
              <a:rPr lang="en-US"/>
              <a:pPr/>
              <a:t>‹#›</a:t>
            </a:fld>
            <a:endParaRPr lang="en-US" dirty="0"/>
          </a:p>
        </p:txBody>
      </p:sp>
    </p:spTree>
    <p:extLst>
      <p:ext uri="{BB962C8B-B14F-4D97-AF65-F5344CB8AC3E}">
        <p14:creationId xmlns:p14="http://schemas.microsoft.com/office/powerpoint/2010/main" val="1088634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1295400" y="1600200"/>
            <a:ext cx="3695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5143500" y="1600200"/>
            <a:ext cx="3695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C12A8F5F-EA25-407A-BC0B-983568133C99}" type="slidenum">
              <a:rPr lang="en-US"/>
              <a:pPr/>
              <a:t>‹#›</a:t>
            </a:fld>
            <a:endParaRPr lang="en-US" dirty="0"/>
          </a:p>
        </p:txBody>
      </p:sp>
    </p:spTree>
    <p:extLst>
      <p:ext uri="{BB962C8B-B14F-4D97-AF65-F5344CB8AC3E}">
        <p14:creationId xmlns:p14="http://schemas.microsoft.com/office/powerpoint/2010/main" val="22514755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dirty="0"/>
          </a:p>
        </p:txBody>
      </p:sp>
      <p:sp>
        <p:nvSpPr>
          <p:cNvPr id="3" name="عنصر نائب للتذييل 2"/>
          <p:cNvSpPr>
            <a:spLocks noGrp="1"/>
          </p:cNvSpPr>
          <p:nvPr>
            <p:ph type="ftr" sz="quarter" idx="11"/>
          </p:nvPr>
        </p:nvSpPr>
        <p:spPr/>
        <p:txBody>
          <a:bodyPr/>
          <a:lstStyle>
            <a:lvl1pPr>
              <a:defRPr/>
            </a:lvl1pPr>
          </a:lstStyle>
          <a:p>
            <a:endParaRPr lang="en-US" dirty="0"/>
          </a:p>
        </p:txBody>
      </p:sp>
      <p:sp>
        <p:nvSpPr>
          <p:cNvPr id="4" name="عنصر نائب لرقم الشريحة 3"/>
          <p:cNvSpPr>
            <a:spLocks noGrp="1"/>
          </p:cNvSpPr>
          <p:nvPr>
            <p:ph type="sldNum" sz="quarter" idx="12"/>
          </p:nvPr>
        </p:nvSpPr>
        <p:spPr/>
        <p:txBody>
          <a:bodyPr/>
          <a:lstStyle>
            <a:lvl1pPr>
              <a:defRPr/>
            </a:lvl1pPr>
          </a:lstStyle>
          <a:p>
            <a:fld id="{18773EBF-52C2-482F-BA5B-546C001535E2}" type="slidenum">
              <a:rPr lang="en-US"/>
              <a:pPr/>
              <a:t>‹#›</a:t>
            </a:fld>
            <a:endParaRPr lang="en-US" dirty="0"/>
          </a:p>
        </p:txBody>
      </p:sp>
    </p:spTree>
    <p:extLst>
      <p:ext uri="{BB962C8B-B14F-4D97-AF65-F5344CB8AC3E}">
        <p14:creationId xmlns:p14="http://schemas.microsoft.com/office/powerpoint/2010/main" val="16827108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3535B3E9-D8E0-46F2-8A8A-46B584FF5611}" type="slidenum">
              <a:rPr lang="en-US"/>
              <a:pPr/>
              <a:t>‹#›</a:t>
            </a:fld>
            <a:endParaRPr lang="en-US" dirty="0"/>
          </a:p>
        </p:txBody>
      </p:sp>
    </p:spTree>
    <p:extLst>
      <p:ext uri="{BB962C8B-B14F-4D97-AF65-F5344CB8AC3E}">
        <p14:creationId xmlns:p14="http://schemas.microsoft.com/office/powerpoint/2010/main" val="236947763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3A8D2EC8-7236-449F-A8E7-240785EE049A}" type="slidenum">
              <a:rPr lang="en-US"/>
              <a:pPr/>
              <a:t>‹#›</a:t>
            </a:fld>
            <a:endParaRPr lang="en-US" dirty="0"/>
          </a:p>
        </p:txBody>
      </p:sp>
    </p:spTree>
    <p:extLst>
      <p:ext uri="{BB962C8B-B14F-4D97-AF65-F5344CB8AC3E}">
        <p14:creationId xmlns:p14="http://schemas.microsoft.com/office/powerpoint/2010/main" val="36915038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430E330E-7A1F-4357-93AE-F39A617F20D5}" type="slidenum">
              <a:rPr lang="en-US"/>
              <a:pPr/>
              <a:t>‹#›</a:t>
            </a:fld>
            <a:endParaRPr lang="en-US" dirty="0"/>
          </a:p>
        </p:txBody>
      </p:sp>
    </p:spTree>
    <p:extLst>
      <p:ext uri="{BB962C8B-B14F-4D97-AF65-F5344CB8AC3E}">
        <p14:creationId xmlns:p14="http://schemas.microsoft.com/office/powerpoint/2010/main" val="24907564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9342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7620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C29C02EE-EFA6-4600-A72D-3BE2D7D8FF3A}" type="slidenum">
              <a:rPr lang="en-US"/>
              <a:pPr/>
              <a:t>‹#›</a:t>
            </a:fld>
            <a:endParaRPr lang="en-US" dirty="0"/>
          </a:p>
        </p:txBody>
      </p:sp>
    </p:spTree>
    <p:extLst>
      <p:ext uri="{BB962C8B-B14F-4D97-AF65-F5344CB8AC3E}">
        <p14:creationId xmlns:p14="http://schemas.microsoft.com/office/powerpoint/2010/main" val="356184887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4F7C356E-C5ED-459E-809C-4C847A15765A}" type="slidenum">
              <a:rPr lang="en-US"/>
              <a:pPr/>
              <a:t>‹#›</a:t>
            </a:fld>
            <a:endParaRPr lang="en-US" dirty="0"/>
          </a:p>
        </p:txBody>
      </p:sp>
    </p:spTree>
    <p:extLst>
      <p:ext uri="{BB962C8B-B14F-4D97-AF65-F5344CB8AC3E}">
        <p14:creationId xmlns:p14="http://schemas.microsoft.com/office/powerpoint/2010/main" val="389819449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1E348DE1-7AF0-4DF2-A93C-A07DF6FE0D99}" type="slidenum">
              <a:rPr lang="en-US"/>
              <a:pPr/>
              <a:t>‹#›</a:t>
            </a:fld>
            <a:endParaRPr lang="en-US" dirty="0"/>
          </a:p>
        </p:txBody>
      </p:sp>
    </p:spTree>
    <p:extLst>
      <p:ext uri="{BB962C8B-B14F-4D97-AF65-F5344CB8AC3E}">
        <p14:creationId xmlns:p14="http://schemas.microsoft.com/office/powerpoint/2010/main" val="191966160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B07AE5FC-7F67-4ACF-9F9F-05A24665033E}" type="slidenum">
              <a:rPr lang="en-US"/>
              <a:pPr/>
              <a:t>‹#›</a:t>
            </a:fld>
            <a:endParaRPr lang="en-US" dirty="0"/>
          </a:p>
        </p:txBody>
      </p:sp>
    </p:spTree>
    <p:extLst>
      <p:ext uri="{BB962C8B-B14F-4D97-AF65-F5344CB8AC3E}">
        <p14:creationId xmlns:p14="http://schemas.microsoft.com/office/powerpoint/2010/main" val="215963198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2667000"/>
            <a:ext cx="4038600" cy="3078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2667000"/>
            <a:ext cx="4038600" cy="3078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3351B0BB-23C1-49CB-B4AE-F386A9D4B4DF}" type="slidenum">
              <a:rPr lang="en-US"/>
              <a:pPr/>
              <a:t>‹#›</a:t>
            </a:fld>
            <a:endParaRPr lang="en-US" dirty="0"/>
          </a:p>
        </p:txBody>
      </p:sp>
    </p:spTree>
    <p:extLst>
      <p:ext uri="{BB962C8B-B14F-4D97-AF65-F5344CB8AC3E}">
        <p14:creationId xmlns:p14="http://schemas.microsoft.com/office/powerpoint/2010/main" val="381919244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endParaRPr lang="en-US" dirty="0"/>
          </a:p>
        </p:txBody>
      </p:sp>
      <p:sp>
        <p:nvSpPr>
          <p:cNvPr id="8" name="عنصر نائب للتذييل 7"/>
          <p:cNvSpPr>
            <a:spLocks noGrp="1"/>
          </p:cNvSpPr>
          <p:nvPr>
            <p:ph type="ftr" sz="quarter" idx="11"/>
          </p:nvPr>
        </p:nvSpPr>
        <p:spPr/>
        <p:txBody>
          <a:bodyPr/>
          <a:lstStyle>
            <a:lvl1pPr>
              <a:defRPr/>
            </a:lvl1pPr>
          </a:lstStyle>
          <a:p>
            <a:endParaRPr lang="en-US" dirty="0"/>
          </a:p>
        </p:txBody>
      </p:sp>
      <p:sp>
        <p:nvSpPr>
          <p:cNvPr id="9" name="عنصر نائب لرقم الشريحة 8"/>
          <p:cNvSpPr>
            <a:spLocks noGrp="1"/>
          </p:cNvSpPr>
          <p:nvPr>
            <p:ph type="sldNum" sz="quarter" idx="12"/>
          </p:nvPr>
        </p:nvSpPr>
        <p:spPr/>
        <p:txBody>
          <a:bodyPr/>
          <a:lstStyle>
            <a:lvl1pPr>
              <a:defRPr/>
            </a:lvl1pPr>
          </a:lstStyle>
          <a:p>
            <a:fld id="{7ABFEA78-92C7-4C59-8604-F44081DD24A4}" type="slidenum">
              <a:rPr lang="en-US"/>
              <a:pPr/>
              <a:t>‹#›</a:t>
            </a:fld>
            <a:endParaRPr lang="en-US" dirty="0"/>
          </a:p>
        </p:txBody>
      </p:sp>
    </p:spTree>
    <p:extLst>
      <p:ext uri="{BB962C8B-B14F-4D97-AF65-F5344CB8AC3E}">
        <p14:creationId xmlns:p14="http://schemas.microsoft.com/office/powerpoint/2010/main" val="9747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endParaRPr lang="en-US" dirty="0"/>
          </a:p>
        </p:txBody>
      </p:sp>
      <p:sp>
        <p:nvSpPr>
          <p:cNvPr id="8" name="عنصر نائب للتذييل 7"/>
          <p:cNvSpPr>
            <a:spLocks noGrp="1"/>
          </p:cNvSpPr>
          <p:nvPr>
            <p:ph type="ftr" sz="quarter" idx="11"/>
          </p:nvPr>
        </p:nvSpPr>
        <p:spPr/>
        <p:txBody>
          <a:bodyPr/>
          <a:lstStyle>
            <a:lvl1pPr>
              <a:defRPr/>
            </a:lvl1pPr>
          </a:lstStyle>
          <a:p>
            <a:endParaRPr lang="en-US" dirty="0"/>
          </a:p>
        </p:txBody>
      </p:sp>
      <p:sp>
        <p:nvSpPr>
          <p:cNvPr id="9" name="عنصر نائب لرقم الشريحة 8"/>
          <p:cNvSpPr>
            <a:spLocks noGrp="1"/>
          </p:cNvSpPr>
          <p:nvPr>
            <p:ph type="sldNum" sz="quarter" idx="12"/>
          </p:nvPr>
        </p:nvSpPr>
        <p:spPr/>
        <p:txBody>
          <a:bodyPr/>
          <a:lstStyle>
            <a:lvl1pPr>
              <a:defRPr/>
            </a:lvl1pPr>
          </a:lstStyle>
          <a:p>
            <a:fld id="{DE01472B-0DC1-415C-892E-93A89514C598}" type="slidenum">
              <a:rPr lang="en-US"/>
              <a:pPr/>
              <a:t>‹#›</a:t>
            </a:fld>
            <a:endParaRPr lang="en-US" dirty="0"/>
          </a:p>
        </p:txBody>
      </p:sp>
    </p:spTree>
    <p:extLst>
      <p:ext uri="{BB962C8B-B14F-4D97-AF65-F5344CB8AC3E}">
        <p14:creationId xmlns:p14="http://schemas.microsoft.com/office/powerpoint/2010/main" val="7708783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endParaRPr lang="en-US" dirty="0"/>
          </a:p>
        </p:txBody>
      </p:sp>
      <p:sp>
        <p:nvSpPr>
          <p:cNvPr id="4" name="عنصر نائب للتذييل 3"/>
          <p:cNvSpPr>
            <a:spLocks noGrp="1"/>
          </p:cNvSpPr>
          <p:nvPr>
            <p:ph type="ftr" sz="quarter" idx="11"/>
          </p:nvPr>
        </p:nvSpPr>
        <p:spPr/>
        <p:txBody>
          <a:bodyPr/>
          <a:lstStyle>
            <a:lvl1pPr>
              <a:defRPr/>
            </a:lvl1pPr>
          </a:lstStyle>
          <a:p>
            <a:endParaRPr lang="en-US" dirty="0"/>
          </a:p>
        </p:txBody>
      </p:sp>
      <p:sp>
        <p:nvSpPr>
          <p:cNvPr id="5" name="عنصر نائب لرقم الشريحة 4"/>
          <p:cNvSpPr>
            <a:spLocks noGrp="1"/>
          </p:cNvSpPr>
          <p:nvPr>
            <p:ph type="sldNum" sz="quarter" idx="12"/>
          </p:nvPr>
        </p:nvSpPr>
        <p:spPr/>
        <p:txBody>
          <a:bodyPr/>
          <a:lstStyle>
            <a:lvl1pPr>
              <a:defRPr/>
            </a:lvl1pPr>
          </a:lstStyle>
          <a:p>
            <a:fld id="{C3224AB9-6003-4976-B3A3-FF9FC7EDEEC2}" type="slidenum">
              <a:rPr lang="en-US"/>
              <a:pPr/>
              <a:t>‹#›</a:t>
            </a:fld>
            <a:endParaRPr lang="en-US" dirty="0"/>
          </a:p>
        </p:txBody>
      </p:sp>
    </p:spTree>
    <p:extLst>
      <p:ext uri="{BB962C8B-B14F-4D97-AF65-F5344CB8AC3E}">
        <p14:creationId xmlns:p14="http://schemas.microsoft.com/office/powerpoint/2010/main" val="251736306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dirty="0"/>
          </a:p>
        </p:txBody>
      </p:sp>
      <p:sp>
        <p:nvSpPr>
          <p:cNvPr id="3" name="عنصر نائب للتذييل 2"/>
          <p:cNvSpPr>
            <a:spLocks noGrp="1"/>
          </p:cNvSpPr>
          <p:nvPr>
            <p:ph type="ftr" sz="quarter" idx="11"/>
          </p:nvPr>
        </p:nvSpPr>
        <p:spPr/>
        <p:txBody>
          <a:bodyPr/>
          <a:lstStyle>
            <a:lvl1pPr>
              <a:defRPr/>
            </a:lvl1pPr>
          </a:lstStyle>
          <a:p>
            <a:endParaRPr lang="en-US" dirty="0"/>
          </a:p>
        </p:txBody>
      </p:sp>
      <p:sp>
        <p:nvSpPr>
          <p:cNvPr id="4" name="عنصر نائب لرقم الشريحة 3"/>
          <p:cNvSpPr>
            <a:spLocks noGrp="1"/>
          </p:cNvSpPr>
          <p:nvPr>
            <p:ph type="sldNum" sz="quarter" idx="12"/>
          </p:nvPr>
        </p:nvSpPr>
        <p:spPr/>
        <p:txBody>
          <a:bodyPr/>
          <a:lstStyle>
            <a:lvl1pPr>
              <a:defRPr/>
            </a:lvl1pPr>
          </a:lstStyle>
          <a:p>
            <a:fld id="{C729A02E-17A3-491D-B1BC-F7B5E444A8E9}" type="slidenum">
              <a:rPr lang="en-US"/>
              <a:pPr/>
              <a:t>‹#›</a:t>
            </a:fld>
            <a:endParaRPr lang="en-US" dirty="0"/>
          </a:p>
        </p:txBody>
      </p:sp>
    </p:spTree>
    <p:extLst>
      <p:ext uri="{BB962C8B-B14F-4D97-AF65-F5344CB8AC3E}">
        <p14:creationId xmlns:p14="http://schemas.microsoft.com/office/powerpoint/2010/main" val="311478163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D71E4D10-F139-4D33-BEB2-74CB835656F4}" type="slidenum">
              <a:rPr lang="en-US"/>
              <a:pPr/>
              <a:t>‹#›</a:t>
            </a:fld>
            <a:endParaRPr lang="en-US" dirty="0"/>
          </a:p>
        </p:txBody>
      </p:sp>
    </p:spTree>
    <p:extLst>
      <p:ext uri="{BB962C8B-B14F-4D97-AF65-F5344CB8AC3E}">
        <p14:creationId xmlns:p14="http://schemas.microsoft.com/office/powerpoint/2010/main" val="279433380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89F90435-1E50-447B-857B-A37B2B189E72}" type="slidenum">
              <a:rPr lang="en-US"/>
              <a:pPr/>
              <a:t>‹#›</a:t>
            </a:fld>
            <a:endParaRPr lang="en-US" dirty="0"/>
          </a:p>
        </p:txBody>
      </p:sp>
    </p:spTree>
    <p:extLst>
      <p:ext uri="{BB962C8B-B14F-4D97-AF65-F5344CB8AC3E}">
        <p14:creationId xmlns:p14="http://schemas.microsoft.com/office/powerpoint/2010/main" val="105061456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05B9AB81-5262-4978-A95F-2907CF6019B0}" type="slidenum">
              <a:rPr lang="en-US"/>
              <a:pPr/>
              <a:t>‹#›</a:t>
            </a:fld>
            <a:endParaRPr lang="en-US" dirty="0"/>
          </a:p>
        </p:txBody>
      </p:sp>
    </p:spTree>
    <p:extLst>
      <p:ext uri="{BB962C8B-B14F-4D97-AF65-F5344CB8AC3E}">
        <p14:creationId xmlns:p14="http://schemas.microsoft.com/office/powerpoint/2010/main" val="203195381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915150" y="1600200"/>
            <a:ext cx="2152650" cy="4144963"/>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1600200"/>
            <a:ext cx="6305550" cy="414496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EC8FD08D-ECFD-4A18-B679-13AFC1598147}" type="slidenum">
              <a:rPr lang="en-US"/>
              <a:pPr/>
              <a:t>‹#›</a:t>
            </a:fld>
            <a:endParaRPr lang="en-US" dirty="0"/>
          </a:p>
        </p:txBody>
      </p:sp>
    </p:spTree>
    <p:extLst>
      <p:ext uri="{BB962C8B-B14F-4D97-AF65-F5344CB8AC3E}">
        <p14:creationId xmlns:p14="http://schemas.microsoft.com/office/powerpoint/2010/main" val="112900298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34566CDB-2483-4D43-88B9-9A811287B958}" type="slidenum">
              <a:rPr lang="en-US"/>
              <a:pPr/>
              <a:t>‹#›</a:t>
            </a:fld>
            <a:endParaRPr lang="en-US" dirty="0"/>
          </a:p>
        </p:txBody>
      </p:sp>
    </p:spTree>
    <p:extLst>
      <p:ext uri="{BB962C8B-B14F-4D97-AF65-F5344CB8AC3E}">
        <p14:creationId xmlns:p14="http://schemas.microsoft.com/office/powerpoint/2010/main" val="22115772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B8914209-2680-4922-BB1B-3053B52776FD}" type="slidenum">
              <a:rPr lang="en-US"/>
              <a:pPr/>
              <a:t>‹#›</a:t>
            </a:fld>
            <a:endParaRPr lang="en-US" dirty="0"/>
          </a:p>
        </p:txBody>
      </p:sp>
    </p:spTree>
    <p:extLst>
      <p:ext uri="{BB962C8B-B14F-4D97-AF65-F5344CB8AC3E}">
        <p14:creationId xmlns:p14="http://schemas.microsoft.com/office/powerpoint/2010/main" val="26917186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AF4FD54C-F7A7-44CE-84B5-5EBE9F62E47C}" type="slidenum">
              <a:rPr lang="en-US"/>
              <a:pPr/>
              <a:t>‹#›</a:t>
            </a:fld>
            <a:endParaRPr lang="en-US" dirty="0"/>
          </a:p>
        </p:txBody>
      </p:sp>
    </p:spTree>
    <p:extLst>
      <p:ext uri="{BB962C8B-B14F-4D97-AF65-F5344CB8AC3E}">
        <p14:creationId xmlns:p14="http://schemas.microsoft.com/office/powerpoint/2010/main" val="70981343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914400" y="1524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5105400" y="1524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EF9C29EF-8DC4-46E0-BC24-095D9F3CBD12}" type="slidenum">
              <a:rPr lang="en-US"/>
              <a:pPr/>
              <a:t>‹#›</a:t>
            </a:fld>
            <a:endParaRPr lang="en-US" dirty="0"/>
          </a:p>
        </p:txBody>
      </p:sp>
    </p:spTree>
    <p:extLst>
      <p:ext uri="{BB962C8B-B14F-4D97-AF65-F5344CB8AC3E}">
        <p14:creationId xmlns:p14="http://schemas.microsoft.com/office/powerpoint/2010/main" val="2691124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endParaRPr lang="en-US" dirty="0"/>
          </a:p>
        </p:txBody>
      </p:sp>
      <p:sp>
        <p:nvSpPr>
          <p:cNvPr id="4" name="عنصر نائب للتذييل 3"/>
          <p:cNvSpPr>
            <a:spLocks noGrp="1"/>
          </p:cNvSpPr>
          <p:nvPr>
            <p:ph type="ftr" sz="quarter" idx="11"/>
          </p:nvPr>
        </p:nvSpPr>
        <p:spPr/>
        <p:txBody>
          <a:bodyPr/>
          <a:lstStyle>
            <a:lvl1pPr>
              <a:defRPr/>
            </a:lvl1pPr>
          </a:lstStyle>
          <a:p>
            <a:endParaRPr lang="en-US" dirty="0"/>
          </a:p>
        </p:txBody>
      </p:sp>
      <p:sp>
        <p:nvSpPr>
          <p:cNvPr id="5" name="عنصر نائب لرقم الشريحة 4"/>
          <p:cNvSpPr>
            <a:spLocks noGrp="1"/>
          </p:cNvSpPr>
          <p:nvPr>
            <p:ph type="sldNum" sz="quarter" idx="12"/>
          </p:nvPr>
        </p:nvSpPr>
        <p:spPr/>
        <p:txBody>
          <a:bodyPr/>
          <a:lstStyle>
            <a:lvl1pPr>
              <a:defRPr/>
            </a:lvl1pPr>
          </a:lstStyle>
          <a:p>
            <a:fld id="{EA8211FF-397D-48EE-9D00-3389F5559E95}" type="slidenum">
              <a:rPr lang="en-US"/>
              <a:pPr/>
              <a:t>‹#›</a:t>
            </a:fld>
            <a:endParaRPr lang="en-US" dirty="0"/>
          </a:p>
        </p:txBody>
      </p:sp>
    </p:spTree>
    <p:extLst>
      <p:ext uri="{BB962C8B-B14F-4D97-AF65-F5344CB8AC3E}">
        <p14:creationId xmlns:p14="http://schemas.microsoft.com/office/powerpoint/2010/main" val="307272184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endParaRPr lang="en-US" dirty="0"/>
          </a:p>
        </p:txBody>
      </p:sp>
      <p:sp>
        <p:nvSpPr>
          <p:cNvPr id="8" name="عنصر نائب للتذييل 7"/>
          <p:cNvSpPr>
            <a:spLocks noGrp="1"/>
          </p:cNvSpPr>
          <p:nvPr>
            <p:ph type="ftr" sz="quarter" idx="11"/>
          </p:nvPr>
        </p:nvSpPr>
        <p:spPr/>
        <p:txBody>
          <a:bodyPr/>
          <a:lstStyle>
            <a:lvl1pPr>
              <a:defRPr/>
            </a:lvl1pPr>
          </a:lstStyle>
          <a:p>
            <a:endParaRPr lang="en-US" dirty="0"/>
          </a:p>
        </p:txBody>
      </p:sp>
      <p:sp>
        <p:nvSpPr>
          <p:cNvPr id="9" name="عنصر نائب لرقم الشريحة 8"/>
          <p:cNvSpPr>
            <a:spLocks noGrp="1"/>
          </p:cNvSpPr>
          <p:nvPr>
            <p:ph type="sldNum" sz="quarter" idx="12"/>
          </p:nvPr>
        </p:nvSpPr>
        <p:spPr/>
        <p:txBody>
          <a:bodyPr/>
          <a:lstStyle>
            <a:lvl1pPr>
              <a:defRPr/>
            </a:lvl1pPr>
          </a:lstStyle>
          <a:p>
            <a:fld id="{EAACF83A-1BF4-4B06-BCEC-997968852782}" type="slidenum">
              <a:rPr lang="en-US"/>
              <a:pPr/>
              <a:t>‹#›</a:t>
            </a:fld>
            <a:endParaRPr lang="en-US" dirty="0"/>
          </a:p>
        </p:txBody>
      </p:sp>
    </p:spTree>
    <p:extLst>
      <p:ext uri="{BB962C8B-B14F-4D97-AF65-F5344CB8AC3E}">
        <p14:creationId xmlns:p14="http://schemas.microsoft.com/office/powerpoint/2010/main" val="7965536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endParaRPr lang="en-US" dirty="0"/>
          </a:p>
        </p:txBody>
      </p:sp>
      <p:sp>
        <p:nvSpPr>
          <p:cNvPr id="4" name="عنصر نائب للتذييل 3"/>
          <p:cNvSpPr>
            <a:spLocks noGrp="1"/>
          </p:cNvSpPr>
          <p:nvPr>
            <p:ph type="ftr" sz="quarter" idx="11"/>
          </p:nvPr>
        </p:nvSpPr>
        <p:spPr/>
        <p:txBody>
          <a:bodyPr/>
          <a:lstStyle>
            <a:lvl1pPr>
              <a:defRPr/>
            </a:lvl1pPr>
          </a:lstStyle>
          <a:p>
            <a:endParaRPr lang="en-US" dirty="0"/>
          </a:p>
        </p:txBody>
      </p:sp>
      <p:sp>
        <p:nvSpPr>
          <p:cNvPr id="5" name="عنصر نائب لرقم الشريحة 4"/>
          <p:cNvSpPr>
            <a:spLocks noGrp="1"/>
          </p:cNvSpPr>
          <p:nvPr>
            <p:ph type="sldNum" sz="quarter" idx="12"/>
          </p:nvPr>
        </p:nvSpPr>
        <p:spPr/>
        <p:txBody>
          <a:bodyPr/>
          <a:lstStyle>
            <a:lvl1pPr>
              <a:defRPr/>
            </a:lvl1pPr>
          </a:lstStyle>
          <a:p>
            <a:fld id="{C894F4D0-6654-4C03-B398-FB11512B9333}" type="slidenum">
              <a:rPr lang="en-US"/>
              <a:pPr/>
              <a:t>‹#›</a:t>
            </a:fld>
            <a:endParaRPr lang="en-US" dirty="0"/>
          </a:p>
        </p:txBody>
      </p:sp>
    </p:spTree>
    <p:extLst>
      <p:ext uri="{BB962C8B-B14F-4D97-AF65-F5344CB8AC3E}">
        <p14:creationId xmlns:p14="http://schemas.microsoft.com/office/powerpoint/2010/main" val="4008072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dirty="0"/>
          </a:p>
        </p:txBody>
      </p:sp>
      <p:sp>
        <p:nvSpPr>
          <p:cNvPr id="3" name="عنصر نائب للتذييل 2"/>
          <p:cNvSpPr>
            <a:spLocks noGrp="1"/>
          </p:cNvSpPr>
          <p:nvPr>
            <p:ph type="ftr" sz="quarter" idx="11"/>
          </p:nvPr>
        </p:nvSpPr>
        <p:spPr/>
        <p:txBody>
          <a:bodyPr/>
          <a:lstStyle>
            <a:lvl1pPr>
              <a:defRPr/>
            </a:lvl1pPr>
          </a:lstStyle>
          <a:p>
            <a:endParaRPr lang="en-US" dirty="0"/>
          </a:p>
        </p:txBody>
      </p:sp>
      <p:sp>
        <p:nvSpPr>
          <p:cNvPr id="4" name="عنصر نائب لرقم الشريحة 3"/>
          <p:cNvSpPr>
            <a:spLocks noGrp="1"/>
          </p:cNvSpPr>
          <p:nvPr>
            <p:ph type="sldNum" sz="quarter" idx="12"/>
          </p:nvPr>
        </p:nvSpPr>
        <p:spPr/>
        <p:txBody>
          <a:bodyPr/>
          <a:lstStyle>
            <a:lvl1pPr>
              <a:defRPr/>
            </a:lvl1pPr>
          </a:lstStyle>
          <a:p>
            <a:fld id="{9EED15D8-F11F-432D-9D37-F8B75406EF71}" type="slidenum">
              <a:rPr lang="en-US"/>
              <a:pPr/>
              <a:t>‹#›</a:t>
            </a:fld>
            <a:endParaRPr lang="en-US" dirty="0"/>
          </a:p>
        </p:txBody>
      </p:sp>
    </p:spTree>
    <p:extLst>
      <p:ext uri="{BB962C8B-B14F-4D97-AF65-F5344CB8AC3E}">
        <p14:creationId xmlns:p14="http://schemas.microsoft.com/office/powerpoint/2010/main" val="335490927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D0D804E8-42D8-4CB1-A627-C4038C245DC9}" type="slidenum">
              <a:rPr lang="en-US"/>
              <a:pPr/>
              <a:t>‹#›</a:t>
            </a:fld>
            <a:endParaRPr lang="en-US" dirty="0"/>
          </a:p>
        </p:txBody>
      </p:sp>
    </p:spTree>
    <p:extLst>
      <p:ext uri="{BB962C8B-B14F-4D97-AF65-F5344CB8AC3E}">
        <p14:creationId xmlns:p14="http://schemas.microsoft.com/office/powerpoint/2010/main" val="258074045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3637D378-FCE1-41C2-AB7D-1F198278CCA4}" type="slidenum">
              <a:rPr lang="en-US"/>
              <a:pPr/>
              <a:t>‹#›</a:t>
            </a:fld>
            <a:endParaRPr lang="en-US" dirty="0"/>
          </a:p>
        </p:txBody>
      </p:sp>
    </p:spTree>
    <p:extLst>
      <p:ext uri="{BB962C8B-B14F-4D97-AF65-F5344CB8AC3E}">
        <p14:creationId xmlns:p14="http://schemas.microsoft.com/office/powerpoint/2010/main" val="97599943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CC099673-4853-4D52-BC8F-3423AC3369AD}" type="slidenum">
              <a:rPr lang="en-US"/>
              <a:pPr/>
              <a:t>‹#›</a:t>
            </a:fld>
            <a:endParaRPr lang="en-US" dirty="0"/>
          </a:p>
        </p:txBody>
      </p:sp>
    </p:spTree>
    <p:extLst>
      <p:ext uri="{BB962C8B-B14F-4D97-AF65-F5344CB8AC3E}">
        <p14:creationId xmlns:p14="http://schemas.microsoft.com/office/powerpoint/2010/main" val="333334462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7086600" y="304800"/>
            <a:ext cx="2057400" cy="5745163"/>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914400" y="304800"/>
            <a:ext cx="6019800" cy="574516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B92B38F8-375E-4A03-9580-66929331BD9D}" type="slidenum">
              <a:rPr lang="en-US"/>
              <a:pPr/>
              <a:t>‹#›</a:t>
            </a:fld>
            <a:endParaRPr lang="en-US" dirty="0"/>
          </a:p>
        </p:txBody>
      </p:sp>
    </p:spTree>
    <p:extLst>
      <p:ext uri="{BB962C8B-B14F-4D97-AF65-F5344CB8AC3E}">
        <p14:creationId xmlns:p14="http://schemas.microsoft.com/office/powerpoint/2010/main" val="174055606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3E4A4D1B-161E-4D05-83C0-22D65804D10A}" type="slidenum">
              <a:rPr lang="en-US"/>
              <a:pPr/>
              <a:t>‹#›</a:t>
            </a:fld>
            <a:endParaRPr lang="en-US" dirty="0"/>
          </a:p>
        </p:txBody>
      </p:sp>
    </p:spTree>
    <p:extLst>
      <p:ext uri="{BB962C8B-B14F-4D97-AF65-F5344CB8AC3E}">
        <p14:creationId xmlns:p14="http://schemas.microsoft.com/office/powerpoint/2010/main" val="398738336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AAD8EFD4-2665-4DD9-9B3E-A2E5B58F5BD8}" type="slidenum">
              <a:rPr lang="en-US"/>
              <a:pPr/>
              <a:t>‹#›</a:t>
            </a:fld>
            <a:endParaRPr lang="en-US" dirty="0"/>
          </a:p>
        </p:txBody>
      </p:sp>
    </p:spTree>
    <p:extLst>
      <p:ext uri="{BB962C8B-B14F-4D97-AF65-F5344CB8AC3E}">
        <p14:creationId xmlns:p14="http://schemas.microsoft.com/office/powerpoint/2010/main" val="304131848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61DDF401-A842-4A7B-B89F-F6D7E647B7CD}" type="slidenum">
              <a:rPr lang="en-US"/>
              <a:pPr/>
              <a:t>‹#›</a:t>
            </a:fld>
            <a:endParaRPr lang="en-US" dirty="0"/>
          </a:p>
        </p:txBody>
      </p:sp>
    </p:spTree>
    <p:extLst>
      <p:ext uri="{BB962C8B-B14F-4D97-AF65-F5344CB8AC3E}">
        <p14:creationId xmlns:p14="http://schemas.microsoft.com/office/powerpoint/2010/main" val="3123997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dirty="0"/>
          </a:p>
        </p:txBody>
      </p:sp>
      <p:sp>
        <p:nvSpPr>
          <p:cNvPr id="3" name="عنصر نائب للتذييل 2"/>
          <p:cNvSpPr>
            <a:spLocks noGrp="1"/>
          </p:cNvSpPr>
          <p:nvPr>
            <p:ph type="ftr" sz="quarter" idx="11"/>
          </p:nvPr>
        </p:nvSpPr>
        <p:spPr/>
        <p:txBody>
          <a:bodyPr/>
          <a:lstStyle>
            <a:lvl1pPr>
              <a:defRPr/>
            </a:lvl1pPr>
          </a:lstStyle>
          <a:p>
            <a:endParaRPr lang="en-US" dirty="0"/>
          </a:p>
        </p:txBody>
      </p:sp>
      <p:sp>
        <p:nvSpPr>
          <p:cNvPr id="4" name="عنصر نائب لرقم الشريحة 3"/>
          <p:cNvSpPr>
            <a:spLocks noGrp="1"/>
          </p:cNvSpPr>
          <p:nvPr>
            <p:ph type="sldNum" sz="quarter" idx="12"/>
          </p:nvPr>
        </p:nvSpPr>
        <p:spPr/>
        <p:txBody>
          <a:bodyPr/>
          <a:lstStyle>
            <a:lvl1pPr>
              <a:defRPr/>
            </a:lvl1pPr>
          </a:lstStyle>
          <a:p>
            <a:fld id="{5318F723-C9A8-45EB-9F6D-CFE473B1F8F9}" type="slidenum">
              <a:rPr lang="en-US"/>
              <a:pPr/>
              <a:t>‹#›</a:t>
            </a:fld>
            <a:endParaRPr lang="en-US" dirty="0"/>
          </a:p>
        </p:txBody>
      </p:sp>
    </p:spTree>
    <p:extLst>
      <p:ext uri="{BB962C8B-B14F-4D97-AF65-F5344CB8AC3E}">
        <p14:creationId xmlns:p14="http://schemas.microsoft.com/office/powerpoint/2010/main" val="212870153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1295400" y="1600200"/>
            <a:ext cx="3695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5143500" y="1600200"/>
            <a:ext cx="3695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FF91B36B-7004-4E38-AE49-389743007212}" type="slidenum">
              <a:rPr lang="en-US"/>
              <a:pPr/>
              <a:t>‹#›</a:t>
            </a:fld>
            <a:endParaRPr lang="en-US" dirty="0"/>
          </a:p>
        </p:txBody>
      </p:sp>
    </p:spTree>
    <p:extLst>
      <p:ext uri="{BB962C8B-B14F-4D97-AF65-F5344CB8AC3E}">
        <p14:creationId xmlns:p14="http://schemas.microsoft.com/office/powerpoint/2010/main" val="394920774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endParaRPr lang="en-US" dirty="0"/>
          </a:p>
        </p:txBody>
      </p:sp>
      <p:sp>
        <p:nvSpPr>
          <p:cNvPr id="8" name="عنصر نائب للتذييل 7"/>
          <p:cNvSpPr>
            <a:spLocks noGrp="1"/>
          </p:cNvSpPr>
          <p:nvPr>
            <p:ph type="ftr" sz="quarter" idx="11"/>
          </p:nvPr>
        </p:nvSpPr>
        <p:spPr/>
        <p:txBody>
          <a:bodyPr/>
          <a:lstStyle>
            <a:lvl1pPr>
              <a:defRPr/>
            </a:lvl1pPr>
          </a:lstStyle>
          <a:p>
            <a:endParaRPr lang="en-US" dirty="0"/>
          </a:p>
        </p:txBody>
      </p:sp>
      <p:sp>
        <p:nvSpPr>
          <p:cNvPr id="9" name="عنصر نائب لرقم الشريحة 8"/>
          <p:cNvSpPr>
            <a:spLocks noGrp="1"/>
          </p:cNvSpPr>
          <p:nvPr>
            <p:ph type="sldNum" sz="quarter" idx="12"/>
          </p:nvPr>
        </p:nvSpPr>
        <p:spPr/>
        <p:txBody>
          <a:bodyPr/>
          <a:lstStyle>
            <a:lvl1pPr>
              <a:defRPr/>
            </a:lvl1pPr>
          </a:lstStyle>
          <a:p>
            <a:fld id="{58F94430-391C-47B4-A84C-517FA67AFCD7}" type="slidenum">
              <a:rPr lang="en-US"/>
              <a:pPr/>
              <a:t>‹#›</a:t>
            </a:fld>
            <a:endParaRPr lang="en-US" dirty="0"/>
          </a:p>
        </p:txBody>
      </p:sp>
    </p:spTree>
    <p:extLst>
      <p:ext uri="{BB962C8B-B14F-4D97-AF65-F5344CB8AC3E}">
        <p14:creationId xmlns:p14="http://schemas.microsoft.com/office/powerpoint/2010/main" val="320094270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endParaRPr lang="en-US" dirty="0"/>
          </a:p>
        </p:txBody>
      </p:sp>
      <p:sp>
        <p:nvSpPr>
          <p:cNvPr id="4" name="عنصر نائب للتذييل 3"/>
          <p:cNvSpPr>
            <a:spLocks noGrp="1"/>
          </p:cNvSpPr>
          <p:nvPr>
            <p:ph type="ftr" sz="quarter" idx="11"/>
          </p:nvPr>
        </p:nvSpPr>
        <p:spPr/>
        <p:txBody>
          <a:bodyPr/>
          <a:lstStyle>
            <a:lvl1pPr>
              <a:defRPr/>
            </a:lvl1pPr>
          </a:lstStyle>
          <a:p>
            <a:endParaRPr lang="en-US" dirty="0"/>
          </a:p>
        </p:txBody>
      </p:sp>
      <p:sp>
        <p:nvSpPr>
          <p:cNvPr id="5" name="عنصر نائب لرقم الشريحة 4"/>
          <p:cNvSpPr>
            <a:spLocks noGrp="1"/>
          </p:cNvSpPr>
          <p:nvPr>
            <p:ph type="sldNum" sz="quarter" idx="12"/>
          </p:nvPr>
        </p:nvSpPr>
        <p:spPr/>
        <p:txBody>
          <a:bodyPr/>
          <a:lstStyle>
            <a:lvl1pPr>
              <a:defRPr/>
            </a:lvl1pPr>
          </a:lstStyle>
          <a:p>
            <a:fld id="{8F5DE83A-3B49-40FD-B07F-C70458E303EF}" type="slidenum">
              <a:rPr lang="en-US"/>
              <a:pPr/>
              <a:t>‹#›</a:t>
            </a:fld>
            <a:endParaRPr lang="en-US" dirty="0"/>
          </a:p>
        </p:txBody>
      </p:sp>
    </p:spTree>
    <p:extLst>
      <p:ext uri="{BB962C8B-B14F-4D97-AF65-F5344CB8AC3E}">
        <p14:creationId xmlns:p14="http://schemas.microsoft.com/office/powerpoint/2010/main" val="66721390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dirty="0"/>
          </a:p>
        </p:txBody>
      </p:sp>
      <p:sp>
        <p:nvSpPr>
          <p:cNvPr id="3" name="عنصر نائب للتذييل 2"/>
          <p:cNvSpPr>
            <a:spLocks noGrp="1"/>
          </p:cNvSpPr>
          <p:nvPr>
            <p:ph type="ftr" sz="quarter" idx="11"/>
          </p:nvPr>
        </p:nvSpPr>
        <p:spPr/>
        <p:txBody>
          <a:bodyPr/>
          <a:lstStyle>
            <a:lvl1pPr>
              <a:defRPr/>
            </a:lvl1pPr>
          </a:lstStyle>
          <a:p>
            <a:endParaRPr lang="en-US" dirty="0"/>
          </a:p>
        </p:txBody>
      </p:sp>
      <p:sp>
        <p:nvSpPr>
          <p:cNvPr id="4" name="عنصر نائب لرقم الشريحة 3"/>
          <p:cNvSpPr>
            <a:spLocks noGrp="1"/>
          </p:cNvSpPr>
          <p:nvPr>
            <p:ph type="sldNum" sz="quarter" idx="12"/>
          </p:nvPr>
        </p:nvSpPr>
        <p:spPr/>
        <p:txBody>
          <a:bodyPr/>
          <a:lstStyle>
            <a:lvl1pPr>
              <a:defRPr/>
            </a:lvl1pPr>
          </a:lstStyle>
          <a:p>
            <a:fld id="{5AB08CE1-A5B8-4A7C-8A39-AA9945F16972}" type="slidenum">
              <a:rPr lang="en-US"/>
              <a:pPr/>
              <a:t>‹#›</a:t>
            </a:fld>
            <a:endParaRPr lang="en-US" dirty="0"/>
          </a:p>
        </p:txBody>
      </p:sp>
    </p:spTree>
    <p:extLst>
      <p:ext uri="{BB962C8B-B14F-4D97-AF65-F5344CB8AC3E}">
        <p14:creationId xmlns:p14="http://schemas.microsoft.com/office/powerpoint/2010/main" val="118258809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E1A742A3-824C-4256-8BD2-412524A52BE7}" type="slidenum">
              <a:rPr lang="en-US"/>
              <a:pPr/>
              <a:t>‹#›</a:t>
            </a:fld>
            <a:endParaRPr lang="en-US" dirty="0"/>
          </a:p>
        </p:txBody>
      </p:sp>
    </p:spTree>
    <p:extLst>
      <p:ext uri="{BB962C8B-B14F-4D97-AF65-F5344CB8AC3E}">
        <p14:creationId xmlns:p14="http://schemas.microsoft.com/office/powerpoint/2010/main" val="126023335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010763A2-CB76-4FEC-811E-C9EEAF69693D}" type="slidenum">
              <a:rPr lang="en-US"/>
              <a:pPr/>
              <a:t>‹#›</a:t>
            </a:fld>
            <a:endParaRPr lang="en-US" dirty="0"/>
          </a:p>
        </p:txBody>
      </p:sp>
    </p:spTree>
    <p:extLst>
      <p:ext uri="{BB962C8B-B14F-4D97-AF65-F5344CB8AC3E}">
        <p14:creationId xmlns:p14="http://schemas.microsoft.com/office/powerpoint/2010/main" val="383043489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AC34B383-6AA9-43F5-A544-B95DC2AD594E}" type="slidenum">
              <a:rPr lang="en-US"/>
              <a:pPr/>
              <a:t>‹#›</a:t>
            </a:fld>
            <a:endParaRPr lang="en-US" dirty="0"/>
          </a:p>
        </p:txBody>
      </p:sp>
    </p:spTree>
    <p:extLst>
      <p:ext uri="{BB962C8B-B14F-4D97-AF65-F5344CB8AC3E}">
        <p14:creationId xmlns:p14="http://schemas.microsoft.com/office/powerpoint/2010/main" val="108612920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9342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7620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250333A7-CCEA-4E18-AE09-5CDB0812CC23}" type="slidenum">
              <a:rPr lang="en-US"/>
              <a:pPr/>
              <a:t>‹#›</a:t>
            </a:fld>
            <a:endParaRPr lang="en-US" dirty="0"/>
          </a:p>
        </p:txBody>
      </p:sp>
    </p:spTree>
    <p:extLst>
      <p:ext uri="{BB962C8B-B14F-4D97-AF65-F5344CB8AC3E}">
        <p14:creationId xmlns:p14="http://schemas.microsoft.com/office/powerpoint/2010/main" val="330938067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1278A345-2203-4DC4-8A11-DF0DBCB97E28}" type="slidenum">
              <a:rPr lang="en-US"/>
              <a:pPr/>
              <a:t>‹#›</a:t>
            </a:fld>
            <a:endParaRPr lang="en-US" dirty="0"/>
          </a:p>
        </p:txBody>
      </p:sp>
    </p:spTree>
    <p:extLst>
      <p:ext uri="{BB962C8B-B14F-4D97-AF65-F5344CB8AC3E}">
        <p14:creationId xmlns:p14="http://schemas.microsoft.com/office/powerpoint/2010/main" val="306808688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3F1EFC18-C31E-411A-97E9-E8412E8152F0}" type="slidenum">
              <a:rPr lang="en-US"/>
              <a:pPr/>
              <a:t>‹#›</a:t>
            </a:fld>
            <a:endParaRPr lang="en-US" dirty="0"/>
          </a:p>
        </p:txBody>
      </p:sp>
    </p:spTree>
    <p:extLst>
      <p:ext uri="{BB962C8B-B14F-4D97-AF65-F5344CB8AC3E}">
        <p14:creationId xmlns:p14="http://schemas.microsoft.com/office/powerpoint/2010/main" val="1315237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D875D63E-62A5-4B19-B4AC-9AC192B3B07C}" type="slidenum">
              <a:rPr lang="en-US"/>
              <a:pPr/>
              <a:t>‹#›</a:t>
            </a:fld>
            <a:endParaRPr lang="en-US" dirty="0"/>
          </a:p>
        </p:txBody>
      </p:sp>
    </p:spTree>
    <p:extLst>
      <p:ext uri="{BB962C8B-B14F-4D97-AF65-F5344CB8AC3E}">
        <p14:creationId xmlns:p14="http://schemas.microsoft.com/office/powerpoint/2010/main" val="207171815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28938552-9E07-4619-8F92-A5C63F8BF504}" type="slidenum">
              <a:rPr lang="en-US"/>
              <a:pPr/>
              <a:t>‹#›</a:t>
            </a:fld>
            <a:endParaRPr lang="en-US" dirty="0"/>
          </a:p>
        </p:txBody>
      </p:sp>
    </p:spTree>
    <p:extLst>
      <p:ext uri="{BB962C8B-B14F-4D97-AF65-F5344CB8AC3E}">
        <p14:creationId xmlns:p14="http://schemas.microsoft.com/office/powerpoint/2010/main" val="1604813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2667000"/>
            <a:ext cx="4038600" cy="3078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2667000"/>
            <a:ext cx="4038600" cy="3078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450FC5B7-643B-437A-9953-BF574B9748A6}" type="slidenum">
              <a:rPr lang="en-US"/>
              <a:pPr/>
              <a:t>‹#›</a:t>
            </a:fld>
            <a:endParaRPr lang="en-US" dirty="0"/>
          </a:p>
        </p:txBody>
      </p:sp>
    </p:spTree>
    <p:extLst>
      <p:ext uri="{BB962C8B-B14F-4D97-AF65-F5344CB8AC3E}">
        <p14:creationId xmlns:p14="http://schemas.microsoft.com/office/powerpoint/2010/main" val="259164286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endParaRPr lang="en-US" dirty="0"/>
          </a:p>
        </p:txBody>
      </p:sp>
      <p:sp>
        <p:nvSpPr>
          <p:cNvPr id="8" name="عنصر نائب للتذييل 7"/>
          <p:cNvSpPr>
            <a:spLocks noGrp="1"/>
          </p:cNvSpPr>
          <p:nvPr>
            <p:ph type="ftr" sz="quarter" idx="11"/>
          </p:nvPr>
        </p:nvSpPr>
        <p:spPr/>
        <p:txBody>
          <a:bodyPr/>
          <a:lstStyle>
            <a:lvl1pPr>
              <a:defRPr/>
            </a:lvl1pPr>
          </a:lstStyle>
          <a:p>
            <a:endParaRPr lang="en-US" dirty="0"/>
          </a:p>
        </p:txBody>
      </p:sp>
      <p:sp>
        <p:nvSpPr>
          <p:cNvPr id="9" name="عنصر نائب لرقم الشريحة 8"/>
          <p:cNvSpPr>
            <a:spLocks noGrp="1"/>
          </p:cNvSpPr>
          <p:nvPr>
            <p:ph type="sldNum" sz="quarter" idx="12"/>
          </p:nvPr>
        </p:nvSpPr>
        <p:spPr/>
        <p:txBody>
          <a:bodyPr/>
          <a:lstStyle>
            <a:lvl1pPr>
              <a:defRPr/>
            </a:lvl1pPr>
          </a:lstStyle>
          <a:p>
            <a:fld id="{869D8825-3411-471D-B44B-C4FE74FD6AA2}" type="slidenum">
              <a:rPr lang="en-US"/>
              <a:pPr/>
              <a:t>‹#›</a:t>
            </a:fld>
            <a:endParaRPr lang="en-US" dirty="0"/>
          </a:p>
        </p:txBody>
      </p:sp>
    </p:spTree>
    <p:extLst>
      <p:ext uri="{BB962C8B-B14F-4D97-AF65-F5344CB8AC3E}">
        <p14:creationId xmlns:p14="http://schemas.microsoft.com/office/powerpoint/2010/main" val="396365426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endParaRPr lang="en-US" dirty="0"/>
          </a:p>
        </p:txBody>
      </p:sp>
      <p:sp>
        <p:nvSpPr>
          <p:cNvPr id="4" name="عنصر نائب للتذييل 3"/>
          <p:cNvSpPr>
            <a:spLocks noGrp="1"/>
          </p:cNvSpPr>
          <p:nvPr>
            <p:ph type="ftr" sz="quarter" idx="11"/>
          </p:nvPr>
        </p:nvSpPr>
        <p:spPr/>
        <p:txBody>
          <a:bodyPr/>
          <a:lstStyle>
            <a:lvl1pPr>
              <a:defRPr/>
            </a:lvl1pPr>
          </a:lstStyle>
          <a:p>
            <a:endParaRPr lang="en-US" dirty="0"/>
          </a:p>
        </p:txBody>
      </p:sp>
      <p:sp>
        <p:nvSpPr>
          <p:cNvPr id="5" name="عنصر نائب لرقم الشريحة 4"/>
          <p:cNvSpPr>
            <a:spLocks noGrp="1"/>
          </p:cNvSpPr>
          <p:nvPr>
            <p:ph type="sldNum" sz="quarter" idx="12"/>
          </p:nvPr>
        </p:nvSpPr>
        <p:spPr/>
        <p:txBody>
          <a:bodyPr/>
          <a:lstStyle>
            <a:lvl1pPr>
              <a:defRPr/>
            </a:lvl1pPr>
          </a:lstStyle>
          <a:p>
            <a:fld id="{3DBD9CD5-3185-476F-8746-2A560B177792}" type="slidenum">
              <a:rPr lang="en-US"/>
              <a:pPr/>
              <a:t>‹#›</a:t>
            </a:fld>
            <a:endParaRPr lang="en-US" dirty="0"/>
          </a:p>
        </p:txBody>
      </p:sp>
    </p:spTree>
    <p:extLst>
      <p:ext uri="{BB962C8B-B14F-4D97-AF65-F5344CB8AC3E}">
        <p14:creationId xmlns:p14="http://schemas.microsoft.com/office/powerpoint/2010/main" val="26804285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dirty="0"/>
          </a:p>
        </p:txBody>
      </p:sp>
      <p:sp>
        <p:nvSpPr>
          <p:cNvPr id="3" name="عنصر نائب للتذييل 2"/>
          <p:cNvSpPr>
            <a:spLocks noGrp="1"/>
          </p:cNvSpPr>
          <p:nvPr>
            <p:ph type="ftr" sz="quarter" idx="11"/>
          </p:nvPr>
        </p:nvSpPr>
        <p:spPr/>
        <p:txBody>
          <a:bodyPr/>
          <a:lstStyle>
            <a:lvl1pPr>
              <a:defRPr/>
            </a:lvl1pPr>
          </a:lstStyle>
          <a:p>
            <a:endParaRPr lang="en-US" dirty="0"/>
          </a:p>
        </p:txBody>
      </p:sp>
      <p:sp>
        <p:nvSpPr>
          <p:cNvPr id="4" name="عنصر نائب لرقم الشريحة 3"/>
          <p:cNvSpPr>
            <a:spLocks noGrp="1"/>
          </p:cNvSpPr>
          <p:nvPr>
            <p:ph type="sldNum" sz="quarter" idx="12"/>
          </p:nvPr>
        </p:nvSpPr>
        <p:spPr/>
        <p:txBody>
          <a:bodyPr/>
          <a:lstStyle>
            <a:lvl1pPr>
              <a:defRPr/>
            </a:lvl1pPr>
          </a:lstStyle>
          <a:p>
            <a:fld id="{D5F7DDB4-21F5-4DE2-8E12-F3DAE776F70A}" type="slidenum">
              <a:rPr lang="en-US"/>
              <a:pPr/>
              <a:t>‹#›</a:t>
            </a:fld>
            <a:endParaRPr lang="en-US" dirty="0"/>
          </a:p>
        </p:txBody>
      </p:sp>
    </p:spTree>
    <p:extLst>
      <p:ext uri="{BB962C8B-B14F-4D97-AF65-F5344CB8AC3E}">
        <p14:creationId xmlns:p14="http://schemas.microsoft.com/office/powerpoint/2010/main" val="85337526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11F9EE37-4D1F-470F-9A1E-4295CE2EDAC7}" type="slidenum">
              <a:rPr lang="en-US"/>
              <a:pPr/>
              <a:t>‹#›</a:t>
            </a:fld>
            <a:endParaRPr lang="en-US" dirty="0"/>
          </a:p>
        </p:txBody>
      </p:sp>
    </p:spTree>
    <p:extLst>
      <p:ext uri="{BB962C8B-B14F-4D97-AF65-F5344CB8AC3E}">
        <p14:creationId xmlns:p14="http://schemas.microsoft.com/office/powerpoint/2010/main" val="71885540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7A314FC3-AAE4-48D7-B207-1D7C01E138E7}" type="slidenum">
              <a:rPr lang="en-US"/>
              <a:pPr/>
              <a:t>‹#›</a:t>
            </a:fld>
            <a:endParaRPr lang="en-US" dirty="0"/>
          </a:p>
        </p:txBody>
      </p:sp>
    </p:spTree>
    <p:extLst>
      <p:ext uri="{BB962C8B-B14F-4D97-AF65-F5344CB8AC3E}">
        <p14:creationId xmlns:p14="http://schemas.microsoft.com/office/powerpoint/2010/main" val="125796461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DCA7E6F8-350E-423A-90D5-8D0EAFB376E0}" type="slidenum">
              <a:rPr lang="en-US"/>
              <a:pPr/>
              <a:t>‹#›</a:t>
            </a:fld>
            <a:endParaRPr lang="en-US" dirty="0"/>
          </a:p>
        </p:txBody>
      </p:sp>
    </p:spTree>
    <p:extLst>
      <p:ext uri="{BB962C8B-B14F-4D97-AF65-F5344CB8AC3E}">
        <p14:creationId xmlns:p14="http://schemas.microsoft.com/office/powerpoint/2010/main" val="114590116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915150" y="1600200"/>
            <a:ext cx="2152650" cy="4144963"/>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1600200"/>
            <a:ext cx="6305550" cy="414496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dirty="0"/>
          </a:p>
        </p:txBody>
      </p:sp>
      <p:sp>
        <p:nvSpPr>
          <p:cNvPr id="5" name="عنصر نائب للتذييل 4"/>
          <p:cNvSpPr>
            <a:spLocks noGrp="1"/>
          </p:cNvSpPr>
          <p:nvPr>
            <p:ph type="ftr" sz="quarter" idx="11"/>
          </p:nvPr>
        </p:nvSpPr>
        <p:spPr/>
        <p:txBody>
          <a:bodyPr/>
          <a:lstStyle>
            <a:lvl1pPr>
              <a:defRPr/>
            </a:lvl1pPr>
          </a:lstStyle>
          <a:p>
            <a:endParaRPr lang="en-US" dirty="0"/>
          </a:p>
        </p:txBody>
      </p:sp>
      <p:sp>
        <p:nvSpPr>
          <p:cNvPr id="6" name="عنصر نائب لرقم الشريحة 5"/>
          <p:cNvSpPr>
            <a:spLocks noGrp="1"/>
          </p:cNvSpPr>
          <p:nvPr>
            <p:ph type="sldNum" sz="quarter" idx="12"/>
          </p:nvPr>
        </p:nvSpPr>
        <p:spPr/>
        <p:txBody>
          <a:bodyPr/>
          <a:lstStyle>
            <a:lvl1pPr>
              <a:defRPr/>
            </a:lvl1pPr>
          </a:lstStyle>
          <a:p>
            <a:fld id="{A76B2D7A-4B05-4939-B9B3-417F3A3A8A7E}" type="slidenum">
              <a:rPr lang="en-US"/>
              <a:pPr/>
              <a:t>‹#›</a:t>
            </a:fld>
            <a:endParaRPr lang="en-US" dirty="0"/>
          </a:p>
        </p:txBody>
      </p:sp>
    </p:spTree>
    <p:extLst>
      <p:ext uri="{BB962C8B-B14F-4D97-AF65-F5344CB8AC3E}">
        <p14:creationId xmlns:p14="http://schemas.microsoft.com/office/powerpoint/2010/main" val="230454726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2596D74A-5663-4C6D-B3D0-ED8040CF978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dirty="0"/>
          </a:p>
        </p:txBody>
      </p:sp>
      <p:sp>
        <p:nvSpPr>
          <p:cNvPr id="6" name="عنصر نائب للتذييل 5"/>
          <p:cNvSpPr>
            <a:spLocks noGrp="1"/>
          </p:cNvSpPr>
          <p:nvPr>
            <p:ph type="ftr" sz="quarter" idx="11"/>
          </p:nvPr>
        </p:nvSpPr>
        <p:spPr/>
        <p:txBody>
          <a:bodyPr/>
          <a:lstStyle>
            <a:lvl1pPr>
              <a:defRPr/>
            </a:lvl1pPr>
          </a:lstStyle>
          <a:p>
            <a:endParaRPr lang="en-US" dirty="0"/>
          </a:p>
        </p:txBody>
      </p:sp>
      <p:sp>
        <p:nvSpPr>
          <p:cNvPr id="7" name="عنصر نائب لرقم الشريحة 6"/>
          <p:cNvSpPr>
            <a:spLocks noGrp="1"/>
          </p:cNvSpPr>
          <p:nvPr>
            <p:ph type="sldNum" sz="quarter" idx="12"/>
          </p:nvPr>
        </p:nvSpPr>
        <p:spPr/>
        <p:txBody>
          <a:bodyPr/>
          <a:lstStyle>
            <a:lvl1pPr>
              <a:defRPr/>
            </a:lvl1pPr>
          </a:lstStyle>
          <a:p>
            <a:fld id="{369BF54A-075D-42AD-BB50-0B833ACDF828}" type="slidenum">
              <a:rPr lang="en-US"/>
              <a:pPr/>
              <a:t>‹#›</a:t>
            </a:fld>
            <a:endParaRPr lang="en-US" dirty="0"/>
          </a:p>
        </p:txBody>
      </p:sp>
    </p:spTree>
    <p:extLst>
      <p:ext uri="{BB962C8B-B14F-4D97-AF65-F5344CB8AC3E}">
        <p14:creationId xmlns:p14="http://schemas.microsoft.com/office/powerpoint/2010/main" val="389901211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96D74A-5663-4C6D-B3D0-ED8040CF9782}" type="slidenum">
              <a:rPr lang="en-US" smtClean="0"/>
              <a:pPr/>
              <a:t>‹#›</a:t>
            </a:fld>
            <a:endParaRPr lang="en-US" dirty="0"/>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96D74A-5663-4C6D-B3D0-ED8040CF978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96D74A-5663-4C6D-B3D0-ED8040CF9782}" type="slidenum">
              <a:rPr lang="en-US" smtClean="0"/>
              <a:pPr/>
              <a:t>‹#›</a:t>
            </a:fld>
            <a:endParaRPr lang="en-US" dirty="0"/>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596D74A-5663-4C6D-B3D0-ED8040CF9782}" type="slidenum">
              <a:rPr lang="en-US" smtClean="0"/>
              <a:pPr/>
              <a:t>‹#›</a:t>
            </a:fld>
            <a:endParaRPr lang="en-US" dirty="0"/>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596D74A-5663-4C6D-B3D0-ED8040CF9782}" type="slidenum">
              <a:rPr lang="en-US" smtClean="0"/>
              <a:pPr/>
              <a:t>‹#›</a:t>
            </a:fld>
            <a:endParaRPr lang="en-US" dirty="0"/>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596D74A-5663-4C6D-B3D0-ED8040CF9782}" type="slidenum">
              <a:rPr lang="en-US" smtClean="0"/>
              <a:pPr/>
              <a:t>‹#›</a:t>
            </a:fld>
            <a:endParaRPr lang="en-US" dirty="0"/>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96D74A-5663-4C6D-B3D0-ED8040CF9782}" type="slidenum">
              <a:rPr lang="en-US" smtClean="0"/>
              <a:pPr/>
              <a:t>‹#›</a:t>
            </a:fld>
            <a:endParaRPr lang="en-US" dirty="0"/>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2596D74A-5663-4C6D-B3D0-ED8040CF9782}"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96D74A-5663-4C6D-B3D0-ED8040CF9782}" type="slidenum">
              <a:rPr lang="en-US" smtClean="0"/>
              <a:pPr/>
              <a:t>‹#›</a:t>
            </a:fld>
            <a:endParaRPr lang="en-US" dirty="0"/>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96D74A-5663-4C6D-B3D0-ED8040CF978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50000"/>
          </a:schemeClr>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7620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1295400" y="1600200"/>
            <a:ext cx="7543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819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819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596D74A-5663-4C6D-B3D0-ED8040CF9782}"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50000"/>
          </a:schemeClr>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838200" y="16002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Rectangle 3"/>
          <p:cNvSpPr>
            <a:spLocks noGrp="1" noChangeArrowheads="1"/>
          </p:cNvSpPr>
          <p:nvPr>
            <p:ph type="body" idx="1"/>
          </p:nvPr>
        </p:nvSpPr>
        <p:spPr bwMode="auto">
          <a:xfrm>
            <a:off x="457200" y="2667000"/>
            <a:ext cx="8229600" cy="307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9CCFA3B-20DB-4E5C-A8BE-945C9AFBF39A}"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ctr" rtl="0" fontAlgn="base">
        <a:spcBef>
          <a:spcPct val="20000"/>
        </a:spcBef>
        <a:spcAft>
          <a:spcPct val="0"/>
        </a:spcAft>
        <a:buChar char="•"/>
        <a:defRPr sz="3200">
          <a:solidFill>
            <a:schemeClr val="tx1"/>
          </a:solidFill>
          <a:latin typeface="+mn-lt"/>
          <a:ea typeface="+mn-ea"/>
          <a:cs typeface="+mn-cs"/>
        </a:defRPr>
      </a:lvl1pPr>
      <a:lvl2pPr marL="742950" indent="-285750" algn="ctr" rtl="0" fontAlgn="base">
        <a:spcBef>
          <a:spcPct val="20000"/>
        </a:spcBef>
        <a:spcAft>
          <a:spcPct val="0"/>
        </a:spcAft>
        <a:buChar char="–"/>
        <a:defRPr sz="2800">
          <a:solidFill>
            <a:schemeClr val="tx1"/>
          </a:solidFill>
          <a:latin typeface="+mn-lt"/>
        </a:defRPr>
      </a:lvl2pPr>
      <a:lvl3pPr marL="1143000" indent="-228600" algn="ctr" rtl="0" fontAlgn="base">
        <a:spcBef>
          <a:spcPct val="20000"/>
        </a:spcBef>
        <a:spcAft>
          <a:spcPct val="0"/>
        </a:spcAft>
        <a:buChar char="•"/>
        <a:defRPr sz="2400">
          <a:solidFill>
            <a:schemeClr val="tx1"/>
          </a:solidFill>
          <a:latin typeface="+mn-lt"/>
        </a:defRPr>
      </a:lvl3pPr>
      <a:lvl4pPr marL="1600200" indent="-228600" algn="ctr" rtl="0" fontAlgn="base">
        <a:spcBef>
          <a:spcPct val="20000"/>
        </a:spcBef>
        <a:spcAft>
          <a:spcPct val="0"/>
        </a:spcAft>
        <a:buChar char="–"/>
        <a:defRPr sz="2000">
          <a:solidFill>
            <a:schemeClr val="tx1"/>
          </a:solidFill>
          <a:latin typeface="+mn-lt"/>
        </a:defRPr>
      </a:lvl4pPr>
      <a:lvl5pPr marL="2057400" indent="-228600" algn="ctr" rtl="0" fontAlgn="base">
        <a:spcBef>
          <a:spcPct val="20000"/>
        </a:spcBef>
        <a:spcAft>
          <a:spcPct val="0"/>
        </a:spcAft>
        <a:buChar char="»"/>
        <a:defRPr sz="2000">
          <a:solidFill>
            <a:schemeClr val="tx1"/>
          </a:solidFill>
          <a:latin typeface="+mn-lt"/>
        </a:defRPr>
      </a:lvl5pPr>
      <a:lvl6pPr marL="2514600" indent="-228600" algn="ctr" rtl="0" fontAlgn="base">
        <a:spcBef>
          <a:spcPct val="20000"/>
        </a:spcBef>
        <a:spcAft>
          <a:spcPct val="0"/>
        </a:spcAft>
        <a:buChar char="»"/>
        <a:defRPr sz="2000">
          <a:solidFill>
            <a:schemeClr val="tx1"/>
          </a:solidFill>
          <a:latin typeface="+mn-lt"/>
        </a:defRPr>
      </a:lvl6pPr>
      <a:lvl7pPr marL="2971800" indent="-228600" algn="ctr" rtl="0" fontAlgn="base">
        <a:spcBef>
          <a:spcPct val="20000"/>
        </a:spcBef>
        <a:spcAft>
          <a:spcPct val="0"/>
        </a:spcAft>
        <a:buChar char="»"/>
        <a:defRPr sz="2000">
          <a:solidFill>
            <a:schemeClr val="tx1"/>
          </a:solidFill>
          <a:latin typeface="+mn-lt"/>
        </a:defRPr>
      </a:lvl7pPr>
      <a:lvl8pPr marL="3429000" indent="-228600" algn="ctr" rtl="0" fontAlgn="base">
        <a:spcBef>
          <a:spcPct val="20000"/>
        </a:spcBef>
        <a:spcAft>
          <a:spcPct val="0"/>
        </a:spcAft>
        <a:buChar char="»"/>
        <a:defRPr sz="2000">
          <a:solidFill>
            <a:schemeClr val="tx1"/>
          </a:solidFill>
          <a:latin typeface="+mn-lt"/>
        </a:defRPr>
      </a:lvl8pPr>
      <a:lvl9pPr marL="3886200" indent="-228600" algn="ctr" rtl="0" fontAlgn="base">
        <a:spcBef>
          <a:spcPct val="20000"/>
        </a:spcBef>
        <a:spcAft>
          <a:spcPct val="0"/>
        </a:spcAft>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50000"/>
          </a:schemeClr>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914400" y="304800"/>
            <a:ext cx="7924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5603" name="Rectangle 3"/>
          <p:cNvSpPr>
            <a:spLocks noGrp="1" noChangeArrowheads="1"/>
          </p:cNvSpPr>
          <p:nvPr>
            <p:ph type="body" idx="1"/>
          </p:nvPr>
        </p:nvSpPr>
        <p:spPr bwMode="auto">
          <a:xfrm>
            <a:off x="914400" y="15240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2560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2560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A883C19-D6D5-4B53-9117-3E2CF1408B48}" type="slidenum">
              <a:rPr lang="en-US"/>
              <a:pPr/>
              <a:t>‹#›</a:t>
            </a:fld>
            <a:endParaRPr lang="en-US" dirty="0"/>
          </a:p>
        </p:txBody>
      </p:sp>
    </p:spTree>
  </p:cSld>
  <p:clrMap bg1="dk2" tx1="lt1" bg2="dk1"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50000"/>
          </a:schemeClr>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7620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6627" name="Rectangle 3"/>
          <p:cNvSpPr>
            <a:spLocks noGrp="1" noChangeArrowheads="1"/>
          </p:cNvSpPr>
          <p:nvPr>
            <p:ph type="body" idx="1"/>
          </p:nvPr>
        </p:nvSpPr>
        <p:spPr bwMode="auto">
          <a:xfrm>
            <a:off x="1295400" y="1600200"/>
            <a:ext cx="7543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266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266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F541332-FDD8-47EF-894E-C33783C267BE}"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50000"/>
          </a:schemeClr>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xfrm>
            <a:off x="838200" y="16002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7651" name="Rectangle 3"/>
          <p:cNvSpPr>
            <a:spLocks noGrp="1" noChangeArrowheads="1"/>
          </p:cNvSpPr>
          <p:nvPr>
            <p:ph type="body" idx="1"/>
          </p:nvPr>
        </p:nvSpPr>
        <p:spPr bwMode="auto">
          <a:xfrm>
            <a:off x="457200" y="2667000"/>
            <a:ext cx="8229600" cy="307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65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27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27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CFE579F-B3A7-4C7C-BFFB-B0FD9F44DD70}"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ctr" rtl="0" fontAlgn="base">
        <a:spcBef>
          <a:spcPct val="20000"/>
        </a:spcBef>
        <a:spcAft>
          <a:spcPct val="0"/>
        </a:spcAft>
        <a:buChar char="•"/>
        <a:defRPr sz="3200">
          <a:solidFill>
            <a:schemeClr val="tx1"/>
          </a:solidFill>
          <a:latin typeface="+mn-lt"/>
          <a:ea typeface="+mn-ea"/>
          <a:cs typeface="+mn-cs"/>
        </a:defRPr>
      </a:lvl1pPr>
      <a:lvl2pPr marL="742950" indent="-285750" algn="ctr" rtl="0" fontAlgn="base">
        <a:spcBef>
          <a:spcPct val="20000"/>
        </a:spcBef>
        <a:spcAft>
          <a:spcPct val="0"/>
        </a:spcAft>
        <a:buChar char="–"/>
        <a:defRPr sz="2800">
          <a:solidFill>
            <a:schemeClr val="tx1"/>
          </a:solidFill>
          <a:latin typeface="+mn-lt"/>
        </a:defRPr>
      </a:lvl2pPr>
      <a:lvl3pPr marL="1143000" indent="-228600" algn="ctr" rtl="0" fontAlgn="base">
        <a:spcBef>
          <a:spcPct val="20000"/>
        </a:spcBef>
        <a:spcAft>
          <a:spcPct val="0"/>
        </a:spcAft>
        <a:buChar char="•"/>
        <a:defRPr sz="2400">
          <a:solidFill>
            <a:schemeClr val="tx1"/>
          </a:solidFill>
          <a:latin typeface="+mn-lt"/>
        </a:defRPr>
      </a:lvl3pPr>
      <a:lvl4pPr marL="1600200" indent="-228600" algn="ctr" rtl="0" fontAlgn="base">
        <a:spcBef>
          <a:spcPct val="20000"/>
        </a:spcBef>
        <a:spcAft>
          <a:spcPct val="0"/>
        </a:spcAft>
        <a:buChar char="–"/>
        <a:defRPr sz="2000">
          <a:solidFill>
            <a:schemeClr val="tx1"/>
          </a:solidFill>
          <a:latin typeface="+mn-lt"/>
        </a:defRPr>
      </a:lvl4pPr>
      <a:lvl5pPr marL="2057400" indent="-228600" algn="ctr" rtl="0" fontAlgn="base">
        <a:spcBef>
          <a:spcPct val="20000"/>
        </a:spcBef>
        <a:spcAft>
          <a:spcPct val="0"/>
        </a:spcAft>
        <a:buChar char="»"/>
        <a:defRPr sz="2000">
          <a:solidFill>
            <a:schemeClr val="tx1"/>
          </a:solidFill>
          <a:latin typeface="+mn-lt"/>
        </a:defRPr>
      </a:lvl5pPr>
      <a:lvl6pPr marL="2514600" indent="-228600" algn="ctr" rtl="0" fontAlgn="base">
        <a:spcBef>
          <a:spcPct val="20000"/>
        </a:spcBef>
        <a:spcAft>
          <a:spcPct val="0"/>
        </a:spcAft>
        <a:buChar char="»"/>
        <a:defRPr sz="2000">
          <a:solidFill>
            <a:schemeClr val="tx1"/>
          </a:solidFill>
          <a:latin typeface="+mn-lt"/>
        </a:defRPr>
      </a:lvl6pPr>
      <a:lvl7pPr marL="2971800" indent="-228600" algn="ctr" rtl="0" fontAlgn="base">
        <a:spcBef>
          <a:spcPct val="20000"/>
        </a:spcBef>
        <a:spcAft>
          <a:spcPct val="0"/>
        </a:spcAft>
        <a:buChar char="»"/>
        <a:defRPr sz="2000">
          <a:solidFill>
            <a:schemeClr val="tx1"/>
          </a:solidFill>
          <a:latin typeface="+mn-lt"/>
        </a:defRPr>
      </a:lvl7pPr>
      <a:lvl8pPr marL="3429000" indent="-228600" algn="ctr" rtl="0" fontAlgn="base">
        <a:spcBef>
          <a:spcPct val="20000"/>
        </a:spcBef>
        <a:spcAft>
          <a:spcPct val="0"/>
        </a:spcAft>
        <a:buChar char="»"/>
        <a:defRPr sz="2000">
          <a:solidFill>
            <a:schemeClr val="tx1"/>
          </a:solidFill>
          <a:latin typeface="+mn-lt"/>
        </a:defRPr>
      </a:lvl8pPr>
      <a:lvl9pPr marL="3886200" indent="-228600" algn="ctr" rtl="0" fontAlgn="base">
        <a:spcBef>
          <a:spcPct val="20000"/>
        </a:spcBef>
        <a:spcAft>
          <a:spcPct val="0"/>
        </a:spcAft>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50000"/>
          </a:schemeClr>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914400" y="304800"/>
            <a:ext cx="7924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8675" name="Rectangle 3"/>
          <p:cNvSpPr>
            <a:spLocks noGrp="1" noChangeArrowheads="1"/>
          </p:cNvSpPr>
          <p:nvPr>
            <p:ph type="body" idx="1"/>
          </p:nvPr>
        </p:nvSpPr>
        <p:spPr bwMode="auto">
          <a:xfrm>
            <a:off x="914400" y="15240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286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286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AD94F0D-28BF-480A-A974-AD794654B377}" type="slidenum">
              <a:rPr lang="en-US"/>
              <a:pPr/>
              <a:t>‹#›</a:t>
            </a:fld>
            <a:endParaRPr lang="en-US" dirty="0"/>
          </a:p>
        </p:txBody>
      </p:sp>
    </p:spTree>
  </p:cSld>
  <p:clrMap bg1="dk2" tx1="lt1" bg2="dk1" tx2="lt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50000"/>
          </a:schemeClr>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7620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9699" name="Rectangle 3"/>
          <p:cNvSpPr>
            <a:spLocks noGrp="1" noChangeArrowheads="1"/>
          </p:cNvSpPr>
          <p:nvPr>
            <p:ph type="body" idx="1"/>
          </p:nvPr>
        </p:nvSpPr>
        <p:spPr bwMode="auto">
          <a:xfrm>
            <a:off x="1295400" y="1600200"/>
            <a:ext cx="7543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297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297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EDCD2EB-110F-42CB-8FFC-B7E1C66AAA1F}"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50000"/>
          </a:schemeClr>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838200" y="16002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23" name="Rectangle 3"/>
          <p:cNvSpPr>
            <a:spLocks noGrp="1" noChangeArrowheads="1"/>
          </p:cNvSpPr>
          <p:nvPr>
            <p:ph type="body" idx="1"/>
          </p:nvPr>
        </p:nvSpPr>
        <p:spPr bwMode="auto">
          <a:xfrm>
            <a:off x="457200" y="2667000"/>
            <a:ext cx="8229600" cy="307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914F44E-C8CC-48E8-BA93-FD307443B558}"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ctr" rtl="0" fontAlgn="base">
        <a:spcBef>
          <a:spcPct val="20000"/>
        </a:spcBef>
        <a:spcAft>
          <a:spcPct val="0"/>
        </a:spcAft>
        <a:buChar char="•"/>
        <a:defRPr sz="3200">
          <a:solidFill>
            <a:schemeClr val="tx1"/>
          </a:solidFill>
          <a:latin typeface="+mn-lt"/>
          <a:ea typeface="+mn-ea"/>
          <a:cs typeface="+mn-cs"/>
        </a:defRPr>
      </a:lvl1pPr>
      <a:lvl2pPr marL="742950" indent="-285750" algn="ctr" rtl="0" fontAlgn="base">
        <a:spcBef>
          <a:spcPct val="20000"/>
        </a:spcBef>
        <a:spcAft>
          <a:spcPct val="0"/>
        </a:spcAft>
        <a:buChar char="–"/>
        <a:defRPr sz="2800">
          <a:solidFill>
            <a:schemeClr val="tx1"/>
          </a:solidFill>
          <a:latin typeface="+mn-lt"/>
        </a:defRPr>
      </a:lvl2pPr>
      <a:lvl3pPr marL="1143000" indent="-228600" algn="ctr" rtl="0" fontAlgn="base">
        <a:spcBef>
          <a:spcPct val="20000"/>
        </a:spcBef>
        <a:spcAft>
          <a:spcPct val="0"/>
        </a:spcAft>
        <a:buChar char="•"/>
        <a:defRPr sz="2400">
          <a:solidFill>
            <a:schemeClr val="tx1"/>
          </a:solidFill>
          <a:latin typeface="+mn-lt"/>
        </a:defRPr>
      </a:lvl3pPr>
      <a:lvl4pPr marL="1600200" indent="-228600" algn="ctr" rtl="0" fontAlgn="base">
        <a:spcBef>
          <a:spcPct val="20000"/>
        </a:spcBef>
        <a:spcAft>
          <a:spcPct val="0"/>
        </a:spcAft>
        <a:buChar char="–"/>
        <a:defRPr sz="2000">
          <a:solidFill>
            <a:schemeClr val="tx1"/>
          </a:solidFill>
          <a:latin typeface="+mn-lt"/>
        </a:defRPr>
      </a:lvl4pPr>
      <a:lvl5pPr marL="2057400" indent="-228600" algn="ctr" rtl="0" fontAlgn="base">
        <a:spcBef>
          <a:spcPct val="20000"/>
        </a:spcBef>
        <a:spcAft>
          <a:spcPct val="0"/>
        </a:spcAft>
        <a:buChar char="»"/>
        <a:defRPr sz="2000">
          <a:solidFill>
            <a:schemeClr val="tx1"/>
          </a:solidFill>
          <a:latin typeface="+mn-lt"/>
        </a:defRPr>
      </a:lvl5pPr>
      <a:lvl6pPr marL="2514600" indent="-228600" algn="ctr" rtl="0" fontAlgn="base">
        <a:spcBef>
          <a:spcPct val="20000"/>
        </a:spcBef>
        <a:spcAft>
          <a:spcPct val="0"/>
        </a:spcAft>
        <a:buChar char="»"/>
        <a:defRPr sz="2000">
          <a:solidFill>
            <a:schemeClr val="tx1"/>
          </a:solidFill>
          <a:latin typeface="+mn-lt"/>
        </a:defRPr>
      </a:lvl6pPr>
      <a:lvl7pPr marL="2971800" indent="-228600" algn="ctr" rtl="0" fontAlgn="base">
        <a:spcBef>
          <a:spcPct val="20000"/>
        </a:spcBef>
        <a:spcAft>
          <a:spcPct val="0"/>
        </a:spcAft>
        <a:buChar char="»"/>
        <a:defRPr sz="2000">
          <a:solidFill>
            <a:schemeClr val="tx1"/>
          </a:solidFill>
          <a:latin typeface="+mn-lt"/>
        </a:defRPr>
      </a:lvl7pPr>
      <a:lvl8pPr marL="3429000" indent="-228600" algn="ctr" rtl="0" fontAlgn="base">
        <a:spcBef>
          <a:spcPct val="20000"/>
        </a:spcBef>
        <a:spcAft>
          <a:spcPct val="0"/>
        </a:spcAft>
        <a:buChar char="»"/>
        <a:defRPr sz="2000">
          <a:solidFill>
            <a:schemeClr val="tx1"/>
          </a:solidFill>
          <a:latin typeface="+mn-lt"/>
        </a:defRPr>
      </a:lvl8pPr>
      <a:lvl9pPr marL="3886200" indent="-228600" algn="ctr" rtl="0" fontAlgn="base">
        <a:spcBef>
          <a:spcPct val="20000"/>
        </a:spcBef>
        <a:spcAft>
          <a:spcPct val="0"/>
        </a:spcAft>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596D74A-5663-4C6D-B3D0-ED8040CF9782}"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9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9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95.xml"/></Relationships>
</file>

<file path=ppt/slides/_rels/slide4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9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4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9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Program Files\Microsoft Office\Media\CntCD1\Photo2\j0316878.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054699"/>
            <a:ext cx="3657600" cy="5039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904" y="3141839"/>
            <a:ext cx="5582102"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018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عنوان 1"/>
          <p:cNvSpPr>
            <a:spLocks noGrp="1"/>
          </p:cNvSpPr>
          <p:nvPr>
            <p:ph type="title"/>
          </p:nvPr>
        </p:nvSpPr>
        <p:spPr>
          <a:xfrm>
            <a:off x="457200" y="-27384"/>
            <a:ext cx="8229600" cy="1079500"/>
          </a:xfrm>
        </p:spPr>
        <p:txBody>
          <a:bodyPr>
            <a:normAutofit/>
          </a:bodyPr>
          <a:lstStyle/>
          <a:p>
            <a:pPr algn="r"/>
            <a:r>
              <a:rPr lang="ar-IQ" sz="4000" b="1" dirty="0">
                <a:solidFill>
                  <a:srgbClr val="FF0000"/>
                </a:solidFill>
              </a:rPr>
              <a:t>ب: في العرض والسياق.</a:t>
            </a:r>
            <a:endParaRPr lang="en-US" sz="4000" b="1" dirty="0">
              <a:solidFill>
                <a:srgbClr val="FF0000"/>
              </a:solidFill>
            </a:endParaRPr>
          </a:p>
        </p:txBody>
      </p:sp>
      <p:sp>
        <p:nvSpPr>
          <p:cNvPr id="68611" name="عنصر نائب للمحتوى 2"/>
          <p:cNvSpPr>
            <a:spLocks noGrp="1"/>
          </p:cNvSpPr>
          <p:nvPr>
            <p:ph idx="1"/>
          </p:nvPr>
        </p:nvSpPr>
        <p:spPr>
          <a:xfrm>
            <a:off x="0" y="1196752"/>
            <a:ext cx="9144000" cy="5661248"/>
          </a:xfrm>
        </p:spPr>
        <p:txBody>
          <a:bodyPr/>
          <a:lstStyle/>
          <a:p>
            <a:pPr marL="0" indent="0">
              <a:lnSpc>
                <a:spcPct val="150000"/>
              </a:lnSpc>
              <a:buNone/>
            </a:pPr>
            <a:r>
              <a:rPr lang="ar-IQ" sz="4000" dirty="0" smtClean="0"/>
              <a:t>1-</a:t>
            </a:r>
            <a:r>
              <a:rPr lang="ar-SA" sz="4000" dirty="0" smtClean="0"/>
              <a:t> أن </a:t>
            </a:r>
            <a:r>
              <a:rPr lang="ar-SA" sz="4000" dirty="0"/>
              <a:t>يُروّض نفسه على </a:t>
            </a:r>
            <a:r>
              <a:rPr lang="ar-SA" sz="4000" dirty="0" smtClean="0"/>
              <a:t>البحث</a:t>
            </a:r>
            <a:r>
              <a:rPr lang="ar-IQ" sz="4000" dirty="0" smtClean="0"/>
              <a:t>.</a:t>
            </a:r>
          </a:p>
          <a:p>
            <a:pPr marL="0" indent="0">
              <a:lnSpc>
                <a:spcPct val="150000"/>
              </a:lnSpc>
              <a:buNone/>
            </a:pPr>
            <a:r>
              <a:rPr lang="ar-IQ" sz="4000" dirty="0" smtClean="0"/>
              <a:t>2-</a:t>
            </a:r>
            <a:r>
              <a:rPr lang="ar-SA" sz="4000" dirty="0" smtClean="0"/>
              <a:t> أن </a:t>
            </a:r>
            <a:r>
              <a:rPr lang="ar-SA" sz="4000" dirty="0"/>
              <a:t>يلاحظ سلامة الأسلوب</a:t>
            </a:r>
            <a:r>
              <a:rPr lang="ar-IQ" sz="4000" dirty="0"/>
              <a:t>،</a:t>
            </a:r>
            <a:r>
              <a:rPr lang="ar-SA" sz="4000" dirty="0"/>
              <a:t> وسهولته</a:t>
            </a:r>
            <a:r>
              <a:rPr lang="en-US" sz="4000" dirty="0"/>
              <a:t> . </a:t>
            </a:r>
          </a:p>
          <a:p>
            <a:pPr marL="0" indent="0">
              <a:lnSpc>
                <a:spcPct val="150000"/>
              </a:lnSpc>
              <a:buNone/>
            </a:pPr>
            <a:r>
              <a:rPr lang="ar-IQ" sz="4000" dirty="0" smtClean="0"/>
              <a:t>3- أ</a:t>
            </a:r>
            <a:r>
              <a:rPr lang="ar-SA" sz="4000" dirty="0"/>
              <a:t>ن يُقدّم الحقائق واضحة مركّزة</a:t>
            </a:r>
            <a:r>
              <a:rPr lang="en-US" sz="4000" dirty="0"/>
              <a:t> . </a:t>
            </a:r>
          </a:p>
          <a:p>
            <a:pPr marL="0" indent="0">
              <a:lnSpc>
                <a:spcPct val="150000"/>
              </a:lnSpc>
              <a:buNone/>
            </a:pPr>
            <a:r>
              <a:rPr lang="ar-IQ" sz="4000" dirty="0" smtClean="0"/>
              <a:t>4-</a:t>
            </a:r>
            <a:r>
              <a:rPr lang="ar-SA" sz="4000" dirty="0" smtClean="0"/>
              <a:t> أن </a:t>
            </a:r>
            <a:r>
              <a:rPr lang="ar-SA" sz="4000" dirty="0"/>
              <a:t>يفتح الفصل بمقدّمة أو مُلخّص قصير</a:t>
            </a:r>
            <a:r>
              <a:rPr lang="ar-IQ" sz="4000" dirty="0"/>
              <a:t>،</a:t>
            </a:r>
            <a:r>
              <a:rPr lang="ar-SA" sz="4000" dirty="0"/>
              <a:t> قبل دخوله في صُلب الموضوع </a:t>
            </a:r>
            <a:r>
              <a:rPr lang="ar-SA" sz="4000" dirty="0" smtClean="0"/>
              <a:t>.</a:t>
            </a:r>
            <a:endParaRPr lang="en-US" sz="4000" dirty="0"/>
          </a:p>
          <a:p>
            <a:pPr algn="just" eaLnBrk="1" hangingPunct="1">
              <a:lnSpc>
                <a:spcPct val="150000"/>
              </a:lnSpc>
              <a:buFont typeface="Wingdings 2" pitchFamily="18" charset="2"/>
              <a:buNone/>
            </a:pPr>
            <a:endParaRPr lang="en-US" sz="3200" dirty="0" smtClean="0">
              <a:ea typeface="Majalla UI"/>
              <a:cs typeface="Majalla UI"/>
            </a:endParaRPr>
          </a:p>
          <a:p>
            <a:pPr eaLnBrk="1" hangingPunct="1">
              <a:lnSpc>
                <a:spcPct val="150000"/>
              </a:lnSpc>
            </a:pPr>
            <a:endParaRPr lang="ar-SA" sz="2400" dirty="0" smtClean="0"/>
          </a:p>
        </p:txBody>
      </p:sp>
    </p:spTree>
    <p:extLst>
      <p:ext uri="{BB962C8B-B14F-4D97-AF65-F5344CB8AC3E}">
        <p14:creationId xmlns:p14="http://schemas.microsoft.com/office/powerpoint/2010/main" val="28339999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عنوان 1"/>
          <p:cNvSpPr>
            <a:spLocks noGrp="1"/>
          </p:cNvSpPr>
          <p:nvPr>
            <p:ph type="title"/>
          </p:nvPr>
        </p:nvSpPr>
        <p:spPr>
          <a:xfrm>
            <a:off x="457200" y="44624"/>
            <a:ext cx="8229600" cy="1079500"/>
          </a:xfrm>
        </p:spPr>
        <p:txBody>
          <a:bodyPr>
            <a:normAutofit/>
          </a:bodyPr>
          <a:lstStyle/>
          <a:p>
            <a:pPr algn="r"/>
            <a:r>
              <a:rPr lang="ar-IQ" sz="4000" b="1" dirty="0">
                <a:solidFill>
                  <a:srgbClr val="FF0000"/>
                </a:solidFill>
              </a:rPr>
              <a:t>ب: في العرض والسياق.</a:t>
            </a:r>
            <a:endParaRPr lang="en-US" sz="4000" b="1" dirty="0">
              <a:solidFill>
                <a:srgbClr val="FF0000"/>
              </a:solidFill>
            </a:endParaRPr>
          </a:p>
        </p:txBody>
      </p:sp>
      <p:sp>
        <p:nvSpPr>
          <p:cNvPr id="68611" name="عنصر نائب للمحتوى 2"/>
          <p:cNvSpPr>
            <a:spLocks noGrp="1"/>
          </p:cNvSpPr>
          <p:nvPr>
            <p:ph idx="1"/>
          </p:nvPr>
        </p:nvSpPr>
        <p:spPr>
          <a:xfrm>
            <a:off x="0" y="1052736"/>
            <a:ext cx="9144000" cy="5805264"/>
          </a:xfrm>
        </p:spPr>
        <p:txBody>
          <a:bodyPr/>
          <a:lstStyle/>
          <a:p>
            <a:pPr marL="0" indent="0">
              <a:lnSpc>
                <a:spcPct val="115000"/>
              </a:lnSpc>
              <a:spcAft>
                <a:spcPts val="0"/>
              </a:spcAft>
              <a:buNone/>
            </a:pPr>
            <a:r>
              <a:rPr lang="ar-IQ" sz="3600" dirty="0">
                <a:latin typeface="Traditional Arabic"/>
                <a:ea typeface="Calibri"/>
              </a:rPr>
              <a:t>5- </a:t>
            </a:r>
            <a:r>
              <a:rPr lang="ar-SA" sz="3600" dirty="0">
                <a:latin typeface="Traditional Arabic"/>
                <a:ea typeface="Calibri"/>
              </a:rPr>
              <a:t>أن يختم الفصل بفقرة</a:t>
            </a:r>
            <a:r>
              <a:rPr lang="ar-IQ" sz="3600" dirty="0">
                <a:latin typeface="Traditional Arabic"/>
                <a:ea typeface="Calibri"/>
              </a:rPr>
              <a:t>،</a:t>
            </a:r>
            <a:r>
              <a:rPr lang="ar-SA" sz="3600" dirty="0">
                <a:latin typeface="Traditional Arabic"/>
                <a:ea typeface="Calibri"/>
              </a:rPr>
              <a:t> تُبيّن أهم ما وصل إليه من نتائج</a:t>
            </a:r>
            <a:r>
              <a:rPr lang="en-US" sz="3600" dirty="0">
                <a:latin typeface="Traditional Arabic"/>
                <a:ea typeface="Calibri"/>
              </a:rPr>
              <a:t> . </a:t>
            </a:r>
          </a:p>
          <a:p>
            <a:pPr marL="0" indent="0">
              <a:lnSpc>
                <a:spcPct val="115000"/>
              </a:lnSpc>
              <a:spcAft>
                <a:spcPts val="0"/>
              </a:spcAft>
              <a:buNone/>
            </a:pPr>
            <a:r>
              <a:rPr lang="ar-IQ" sz="3600" dirty="0">
                <a:latin typeface="Traditional Arabic"/>
                <a:ea typeface="Calibri"/>
              </a:rPr>
              <a:t>6- </a:t>
            </a:r>
            <a:r>
              <a:rPr lang="ar-SA" sz="3600" dirty="0">
                <a:latin typeface="Traditional Arabic"/>
                <a:ea typeface="Calibri"/>
              </a:rPr>
              <a:t>أن يحترم الآخرين</a:t>
            </a:r>
            <a:r>
              <a:rPr lang="ar-IQ" sz="3600" dirty="0">
                <a:latin typeface="Traditional Arabic"/>
                <a:ea typeface="Calibri"/>
              </a:rPr>
              <a:t>،</a:t>
            </a:r>
            <a:r>
              <a:rPr lang="ar-SA" sz="3600" dirty="0">
                <a:latin typeface="Traditional Arabic"/>
                <a:ea typeface="Calibri"/>
              </a:rPr>
              <a:t> ويُبيّن وجهات نظرهم</a:t>
            </a:r>
            <a:r>
              <a:rPr lang="ar-IQ" sz="3600" dirty="0">
                <a:latin typeface="Traditional Arabic"/>
                <a:ea typeface="Calibri"/>
              </a:rPr>
              <a:t>،</a:t>
            </a:r>
            <a:r>
              <a:rPr lang="ar-SA" sz="3600" dirty="0">
                <a:latin typeface="Traditional Arabic"/>
                <a:ea typeface="Calibri"/>
              </a:rPr>
              <a:t> ولا يُصدّق كل ما يقولون</a:t>
            </a:r>
            <a:r>
              <a:rPr lang="ar-IQ" sz="3600" dirty="0">
                <a:latin typeface="Traditional Arabic"/>
                <a:ea typeface="Calibri"/>
              </a:rPr>
              <a:t>.</a:t>
            </a:r>
            <a:endParaRPr lang="en-US" sz="3600" dirty="0">
              <a:latin typeface="Traditional Arabic"/>
              <a:ea typeface="Calibri"/>
            </a:endParaRPr>
          </a:p>
          <a:p>
            <a:pPr marL="0" indent="0">
              <a:lnSpc>
                <a:spcPct val="115000"/>
              </a:lnSpc>
              <a:spcAft>
                <a:spcPts val="0"/>
              </a:spcAft>
              <a:buNone/>
            </a:pPr>
            <a:r>
              <a:rPr lang="ar-IQ" sz="3600" dirty="0">
                <a:latin typeface="Traditional Arabic"/>
                <a:ea typeface="Calibri"/>
              </a:rPr>
              <a:t>7- </a:t>
            </a:r>
            <a:r>
              <a:rPr lang="ar-SA" sz="3600" dirty="0">
                <a:latin typeface="Traditional Arabic"/>
                <a:ea typeface="Calibri"/>
              </a:rPr>
              <a:t>أن تكون له شخصيّة واضحة في كل ما يقول</a:t>
            </a:r>
            <a:r>
              <a:rPr lang="en-US" sz="3600" dirty="0">
                <a:latin typeface="Traditional Arabic"/>
                <a:ea typeface="Calibri"/>
              </a:rPr>
              <a:t> . </a:t>
            </a:r>
          </a:p>
          <a:p>
            <a:pPr marL="0" indent="0">
              <a:lnSpc>
                <a:spcPct val="115000"/>
              </a:lnSpc>
              <a:spcAft>
                <a:spcPts val="0"/>
              </a:spcAft>
              <a:buNone/>
            </a:pPr>
            <a:r>
              <a:rPr lang="ar-IQ" sz="3600" dirty="0">
                <a:latin typeface="Traditional Arabic"/>
                <a:ea typeface="Calibri"/>
              </a:rPr>
              <a:t>8- </a:t>
            </a:r>
            <a:r>
              <a:rPr lang="ar-SA" sz="3600" dirty="0">
                <a:latin typeface="Traditional Arabic"/>
                <a:ea typeface="Calibri"/>
              </a:rPr>
              <a:t>أن يتحمّل مسئولية كل ما يثبته في بحثه</a:t>
            </a:r>
            <a:r>
              <a:rPr lang="ar-IQ" sz="3600" dirty="0">
                <a:latin typeface="Traditional Arabic"/>
                <a:ea typeface="Calibri"/>
              </a:rPr>
              <a:t>، ولو نقل من كلام غيره</a:t>
            </a:r>
            <a:endParaRPr lang="en-US" sz="3600" dirty="0">
              <a:latin typeface="Traditional Arabic"/>
              <a:ea typeface="Calibri"/>
            </a:endParaRPr>
          </a:p>
          <a:p>
            <a:pPr marL="0" indent="0">
              <a:lnSpc>
                <a:spcPct val="115000"/>
              </a:lnSpc>
              <a:spcAft>
                <a:spcPts val="0"/>
              </a:spcAft>
              <a:buNone/>
            </a:pPr>
            <a:r>
              <a:rPr lang="ar-IQ" sz="3600" dirty="0">
                <a:latin typeface="Traditional Arabic"/>
                <a:ea typeface="Calibri"/>
              </a:rPr>
              <a:t>9-</a:t>
            </a:r>
            <a:r>
              <a:rPr lang="ar-SA" sz="3600" dirty="0">
                <a:latin typeface="Traditional Arabic"/>
                <a:ea typeface="Calibri"/>
              </a:rPr>
              <a:t>أن يتجنّب تكرار المعاني</a:t>
            </a:r>
            <a:r>
              <a:rPr lang="en-US" sz="3600" dirty="0">
                <a:latin typeface="Traditional Arabic"/>
                <a:ea typeface="Calibri"/>
              </a:rPr>
              <a:t> . </a:t>
            </a:r>
          </a:p>
          <a:p>
            <a:pPr marL="0" indent="0" algn="just" eaLnBrk="1" hangingPunct="1">
              <a:buNone/>
            </a:pPr>
            <a:endParaRPr lang="en-US" dirty="0" smtClean="0">
              <a:ea typeface="Majalla UI"/>
              <a:cs typeface="Majalla UI"/>
            </a:endParaRPr>
          </a:p>
          <a:p>
            <a:pPr marL="0" indent="0" eaLnBrk="1" hangingPunct="1">
              <a:buNone/>
            </a:pPr>
            <a:endParaRPr lang="ar-SA" sz="2000" dirty="0" smtClean="0"/>
          </a:p>
        </p:txBody>
      </p:sp>
    </p:spTree>
    <p:extLst>
      <p:ext uri="{BB962C8B-B14F-4D97-AF65-F5344CB8AC3E}">
        <p14:creationId xmlns:p14="http://schemas.microsoft.com/office/powerpoint/2010/main" val="3889451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116632"/>
            <a:ext cx="7467600" cy="1143000"/>
          </a:xfrm>
        </p:spPr>
        <p:style>
          <a:lnRef idx="0">
            <a:schemeClr val="accent5"/>
          </a:lnRef>
          <a:fillRef idx="3">
            <a:schemeClr val="accent5"/>
          </a:fillRef>
          <a:effectRef idx="3">
            <a:schemeClr val="accent5"/>
          </a:effectRef>
          <a:fontRef idx="minor">
            <a:schemeClr val="lt1"/>
          </a:fontRef>
        </p:style>
        <p:txBody>
          <a:bodyPr>
            <a:normAutofit/>
          </a:bodyPr>
          <a:lstStyle/>
          <a:p>
            <a:r>
              <a:rPr lang="ar-IQ" dirty="0"/>
              <a:t>أمور ينبغي تجنبها أثناء الصياغة.</a:t>
            </a:r>
            <a:r>
              <a:rPr lang="en-US" dirty="0"/>
              <a:t> </a:t>
            </a:r>
            <a:endParaRPr lang="ar-IQ" dirty="0"/>
          </a:p>
        </p:txBody>
      </p:sp>
      <p:sp>
        <p:nvSpPr>
          <p:cNvPr id="3" name="عنصر نائب للمحتوى 2"/>
          <p:cNvSpPr>
            <a:spLocks noGrp="1"/>
          </p:cNvSpPr>
          <p:nvPr>
            <p:ph idx="1"/>
          </p:nvPr>
        </p:nvSpPr>
        <p:spPr>
          <a:xfrm>
            <a:off x="0" y="1268760"/>
            <a:ext cx="9144000" cy="5589240"/>
          </a:xfrm>
        </p:spPr>
        <p:style>
          <a:lnRef idx="2">
            <a:schemeClr val="dk1"/>
          </a:lnRef>
          <a:fillRef idx="1">
            <a:schemeClr val="lt1"/>
          </a:fillRef>
          <a:effectRef idx="0">
            <a:schemeClr val="dk1"/>
          </a:effectRef>
          <a:fontRef idx="minor">
            <a:schemeClr val="dk1"/>
          </a:fontRef>
        </p:style>
        <p:txBody>
          <a:bodyPr>
            <a:noAutofit/>
          </a:bodyPr>
          <a:lstStyle/>
          <a:p>
            <a:pPr marL="36576" indent="0" algn="just">
              <a:buNone/>
            </a:pPr>
            <a:r>
              <a:rPr lang="ar-IQ" sz="3600" dirty="0">
                <a:latin typeface="+mj-lt"/>
                <a:ea typeface="+mj-ea"/>
                <a:cs typeface="Ali-A-Sahifa" pitchFamily="2" charset="-78"/>
              </a:rPr>
              <a:t>1- ألا ينقل الباحث نقلا نصياً، من كلام غيره، دون مناقشة أو تحليل، أو تعليق، أو شرح، حتى لا يوصف بأنه ناقل فقط، غير مبدع.</a:t>
            </a:r>
            <a:endParaRPr lang="en-US" sz="3600" dirty="0">
              <a:latin typeface="+mj-lt"/>
              <a:ea typeface="+mj-ea"/>
              <a:cs typeface="Ali-A-Sahifa" pitchFamily="2" charset="-78"/>
            </a:endParaRPr>
          </a:p>
          <a:p>
            <a:pPr marL="36576" indent="0" algn="just">
              <a:buNone/>
            </a:pPr>
            <a:r>
              <a:rPr lang="ar-IQ" sz="3600" dirty="0">
                <a:latin typeface="+mj-lt"/>
                <a:ea typeface="+mj-ea"/>
                <a:cs typeface="Ali-A-Sahifa" pitchFamily="2" charset="-78"/>
              </a:rPr>
              <a:t>2- عدم جمع مادة أو نص، ليس له علاقة بموضوع البحث.</a:t>
            </a:r>
            <a:endParaRPr lang="en-US" sz="3600" dirty="0">
              <a:latin typeface="+mj-lt"/>
              <a:ea typeface="+mj-ea"/>
              <a:cs typeface="Ali-A-Sahifa" pitchFamily="2" charset="-78"/>
            </a:endParaRPr>
          </a:p>
          <a:p>
            <a:pPr marL="36576" indent="0" algn="just">
              <a:buNone/>
            </a:pPr>
            <a:r>
              <a:rPr lang="ar-IQ" sz="3600" dirty="0">
                <a:latin typeface="+mj-lt"/>
                <a:ea typeface="+mj-ea"/>
                <a:cs typeface="Ali-A-Sahifa" pitchFamily="2" charset="-78"/>
              </a:rPr>
              <a:t>3- أن يبعد نفسه من التكرار، لأنه يضعّف للنسج، ويملل القارئ، وإن اضطر إلى تكرار فكرة، يستحسَن أن يعيدها مختصرة</a:t>
            </a:r>
            <a:r>
              <a:rPr lang="ar-IQ" sz="3600" dirty="0" smtClean="0">
                <a:latin typeface="+mj-lt"/>
                <a:ea typeface="+mj-ea"/>
                <a:cs typeface="Ali-A-Sahifa" pitchFamily="2" charset="-78"/>
              </a:rPr>
              <a:t>.</a:t>
            </a:r>
          </a:p>
          <a:p>
            <a:pPr marL="0" lvl="0" indent="0" algn="just" fontAlgn="base">
              <a:spcBef>
                <a:spcPct val="0"/>
              </a:spcBef>
              <a:spcAft>
                <a:spcPct val="0"/>
              </a:spcAft>
              <a:buClrTx/>
              <a:buSzTx/>
              <a:buNone/>
            </a:pPr>
            <a:r>
              <a:rPr lang="ar-IQ" sz="3600" dirty="0">
                <a:latin typeface="+mj-lt"/>
                <a:ea typeface="+mj-ea"/>
                <a:cs typeface="Ali-A-Sahifa" pitchFamily="2" charset="-78"/>
              </a:rPr>
              <a:t>4- لا ينقل فكرة إلاّ بعد أن يطمئن من صحة نسبتها إلى القائل، وإن كان من كبار أهل العلم.</a:t>
            </a:r>
            <a:endParaRPr lang="en-US" sz="3600" dirty="0">
              <a:latin typeface="+mj-lt"/>
              <a:ea typeface="+mj-ea"/>
              <a:cs typeface="Ali-A-Sahifa" pitchFamily="2" charset="-78"/>
            </a:endParaRPr>
          </a:p>
          <a:p>
            <a:pPr marL="0" lvl="0" indent="0" algn="just" fontAlgn="base">
              <a:spcBef>
                <a:spcPct val="0"/>
              </a:spcBef>
              <a:spcAft>
                <a:spcPct val="0"/>
              </a:spcAft>
              <a:buClrTx/>
              <a:buSzTx/>
              <a:buNone/>
            </a:pPr>
            <a:r>
              <a:rPr lang="ar-IQ" sz="3600" dirty="0">
                <a:latin typeface="+mj-lt"/>
                <a:ea typeface="+mj-ea"/>
                <a:cs typeface="Ali-A-Sahifa" pitchFamily="2" charset="-78"/>
              </a:rPr>
              <a:t>5- </a:t>
            </a:r>
            <a:r>
              <a:rPr lang="ar-SA" sz="3600" dirty="0">
                <a:latin typeface="+mj-lt"/>
                <a:ea typeface="+mj-ea"/>
                <a:cs typeface="Ali-A-Sahifa" pitchFamily="2" charset="-78"/>
              </a:rPr>
              <a:t>أن لا يكون مبالغا في عرضه للحقائق</a:t>
            </a:r>
            <a:r>
              <a:rPr lang="ar-IQ" sz="3600" dirty="0">
                <a:latin typeface="+mj-lt"/>
                <a:ea typeface="+mj-ea"/>
                <a:cs typeface="Ali-A-Sahifa" pitchFamily="2" charset="-78"/>
              </a:rPr>
              <a:t>.</a:t>
            </a:r>
            <a:endParaRPr lang="en-US" sz="3600" dirty="0">
              <a:latin typeface="+mj-lt"/>
              <a:ea typeface="+mj-ea"/>
              <a:cs typeface="Ali-A-Sahifa" pitchFamily="2" charset="-78"/>
            </a:endParaRPr>
          </a:p>
          <a:p>
            <a:pPr marL="0" lvl="0" indent="0" algn="just" fontAlgn="base">
              <a:spcBef>
                <a:spcPct val="0"/>
              </a:spcBef>
              <a:spcAft>
                <a:spcPct val="0"/>
              </a:spcAft>
              <a:buClrTx/>
              <a:buSzTx/>
              <a:buNone/>
            </a:pPr>
            <a:r>
              <a:rPr lang="ar-IQ" sz="3600" dirty="0">
                <a:latin typeface="+mj-lt"/>
                <a:ea typeface="+mj-ea"/>
                <a:cs typeface="Ali-A-Sahifa" pitchFamily="2" charset="-78"/>
              </a:rPr>
              <a:t>6- أ</a:t>
            </a:r>
            <a:r>
              <a:rPr lang="ar-SA" sz="3600" dirty="0">
                <a:latin typeface="+mj-lt"/>
                <a:ea typeface="+mj-ea"/>
                <a:cs typeface="Ali-A-Sahifa" pitchFamily="2" charset="-78"/>
              </a:rPr>
              <a:t>ن يتجنّب الت</a:t>
            </a:r>
            <a:r>
              <a:rPr lang="ar-IQ" sz="3600" dirty="0">
                <a:latin typeface="+mj-lt"/>
                <a:ea typeface="+mj-ea"/>
                <a:cs typeface="Ali-A-Sahifa" pitchFamily="2" charset="-78"/>
              </a:rPr>
              <a:t>كبّر،</a:t>
            </a:r>
            <a:r>
              <a:rPr lang="ar-SA" sz="3600" dirty="0">
                <a:latin typeface="+mj-lt"/>
                <a:ea typeface="+mj-ea"/>
                <a:cs typeface="Ali-A-Sahifa" pitchFamily="2" charset="-78"/>
              </a:rPr>
              <a:t> والسخرية من الآخرين</a:t>
            </a:r>
            <a:r>
              <a:rPr lang="en-US" sz="3600" dirty="0">
                <a:latin typeface="+mj-lt"/>
                <a:ea typeface="+mj-ea"/>
                <a:cs typeface="Ali-A-Sahifa" pitchFamily="2" charset="-78"/>
              </a:rPr>
              <a:t> . </a:t>
            </a:r>
          </a:p>
          <a:p>
            <a:pPr marL="36576" indent="0" algn="just">
              <a:buNone/>
            </a:pPr>
            <a:endParaRPr lang="ar-IQ" sz="2400" dirty="0">
              <a:cs typeface="Ali-A-Sahifa" pitchFamily="2" charset="-78"/>
            </a:endParaRPr>
          </a:p>
        </p:txBody>
      </p:sp>
    </p:spTree>
    <p:extLst>
      <p:ext uri="{BB962C8B-B14F-4D97-AF65-F5344CB8AC3E}">
        <p14:creationId xmlns:p14="http://schemas.microsoft.com/office/powerpoint/2010/main" val="246224128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مستطيل 2"/>
          <p:cNvSpPr/>
          <p:nvPr/>
        </p:nvSpPr>
        <p:spPr>
          <a:xfrm>
            <a:off x="132892" y="917912"/>
            <a:ext cx="8856984" cy="5940088"/>
          </a:xfrm>
          <a:prstGeom prst="rect">
            <a:avLst/>
          </a:prstGeom>
        </p:spPr>
        <p:txBody>
          <a:bodyPr wrap="square">
            <a:spAutoFit/>
          </a:bodyPr>
          <a:lstStyle/>
          <a:p>
            <a:pPr algn="just" rtl="1">
              <a:lnSpc>
                <a:spcPct val="150000"/>
              </a:lnSpc>
            </a:pPr>
            <a:r>
              <a:rPr lang="ar-IQ" sz="3200" dirty="0">
                <a:cs typeface="Ali-A-Sahifa Bold" pitchFamily="2" charset="-78"/>
              </a:rPr>
              <a:t>7- </a:t>
            </a:r>
            <a:r>
              <a:rPr lang="ar-SA" sz="3200" dirty="0">
                <a:cs typeface="Ali-A-Sahifa Bold" pitchFamily="2" charset="-78"/>
              </a:rPr>
              <a:t>ألا</a:t>
            </a:r>
            <a:r>
              <a:rPr lang="ar-IQ" sz="3200" dirty="0">
                <a:cs typeface="Ali-A-Sahifa Bold" pitchFamily="2" charset="-78"/>
              </a:rPr>
              <a:t>ّ ي</a:t>
            </a:r>
            <a:r>
              <a:rPr lang="ar-SA" sz="3200" dirty="0">
                <a:cs typeface="Ali-A-Sahifa Bold" pitchFamily="2" charset="-78"/>
              </a:rPr>
              <a:t>طيل النقل</a:t>
            </a:r>
            <a:r>
              <a:rPr lang="ar-IQ" sz="3200" dirty="0">
                <a:cs typeface="Ali-A-Sahifa Bold" pitchFamily="2" charset="-78"/>
              </a:rPr>
              <a:t>،</a:t>
            </a:r>
            <a:r>
              <a:rPr lang="ar-SA" sz="3200" dirty="0">
                <a:cs typeface="Ali-A-Sahifa Bold" pitchFamily="2" charset="-78"/>
              </a:rPr>
              <a:t> و</a:t>
            </a:r>
            <a:r>
              <a:rPr lang="ar-IQ" sz="3200" dirty="0">
                <a:cs typeface="Ali-A-Sahifa Bold" pitchFamily="2" charset="-78"/>
              </a:rPr>
              <a:t>ألاّ ي</a:t>
            </a:r>
            <a:r>
              <a:rPr lang="ar-SA" sz="3200" dirty="0" smtClean="0">
                <a:cs typeface="Ali-A-Sahifa Bold" pitchFamily="2" charset="-78"/>
              </a:rPr>
              <a:t>كثر </a:t>
            </a:r>
            <a:r>
              <a:rPr lang="ar-SA" sz="3200" dirty="0">
                <a:cs typeface="Ali-A-Sahifa Bold" pitchFamily="2" charset="-78"/>
              </a:rPr>
              <a:t>من مرجع واحد بعينه</a:t>
            </a:r>
            <a:r>
              <a:rPr lang="en-US" sz="3200" dirty="0">
                <a:cs typeface="Ali-A-Sahifa Bold" pitchFamily="2" charset="-78"/>
              </a:rPr>
              <a:t>.... </a:t>
            </a:r>
          </a:p>
          <a:p>
            <a:pPr algn="just" rtl="1">
              <a:lnSpc>
                <a:spcPct val="150000"/>
              </a:lnSpc>
            </a:pPr>
            <a:r>
              <a:rPr lang="ar-IQ" sz="3200" dirty="0">
                <a:cs typeface="Ali-A-Sahifa Bold" pitchFamily="2" charset="-78"/>
              </a:rPr>
              <a:t>8- </a:t>
            </a:r>
            <a:r>
              <a:rPr lang="ar-SA" sz="3200" dirty="0">
                <a:cs typeface="Ali-A-Sahifa Bold" pitchFamily="2" charset="-78"/>
              </a:rPr>
              <a:t>أن </a:t>
            </a:r>
            <a:r>
              <a:rPr lang="ar-IQ" sz="3200" dirty="0">
                <a:cs typeface="Ali-A-Sahifa Bold" pitchFamily="2" charset="-78"/>
              </a:rPr>
              <a:t>ي</a:t>
            </a:r>
            <a:r>
              <a:rPr lang="ar-SA" sz="3200" dirty="0">
                <a:cs typeface="Ali-A-Sahifa Bold" pitchFamily="2" charset="-78"/>
              </a:rPr>
              <a:t>حت</a:t>
            </a:r>
            <a:r>
              <a:rPr lang="ar-IQ" sz="3200" dirty="0">
                <a:cs typeface="Ali-A-Sahifa Bold" pitchFamily="2" charset="-78"/>
              </a:rPr>
              <a:t>ر</a:t>
            </a:r>
            <a:r>
              <a:rPr lang="ar-SA" sz="3200" dirty="0">
                <a:cs typeface="Ali-A-Sahifa Bold" pitchFamily="2" charset="-78"/>
              </a:rPr>
              <a:t>م آراء الآخرين</a:t>
            </a:r>
            <a:r>
              <a:rPr lang="ar-IQ" sz="3200" dirty="0">
                <a:cs typeface="Ali-A-Sahifa Bold" pitchFamily="2" charset="-78"/>
              </a:rPr>
              <a:t>،</a:t>
            </a:r>
            <a:r>
              <a:rPr lang="ar-SA" sz="3200" dirty="0">
                <a:cs typeface="Ali-A-Sahifa Bold" pitchFamily="2" charset="-78"/>
              </a:rPr>
              <a:t> و</a:t>
            </a:r>
            <a:r>
              <a:rPr lang="ar-IQ" sz="3200" dirty="0">
                <a:cs typeface="Ali-A-Sahifa Bold" pitchFamily="2" charset="-78"/>
              </a:rPr>
              <a:t>ي</a:t>
            </a:r>
            <a:r>
              <a:rPr lang="ar-SA" sz="3200" dirty="0">
                <a:cs typeface="Ali-A-Sahifa Bold" pitchFamily="2" charset="-78"/>
              </a:rPr>
              <a:t>قدر وجهات نظرهم</a:t>
            </a:r>
            <a:r>
              <a:rPr lang="ar-IQ" sz="3200" dirty="0">
                <a:cs typeface="Ali-A-Sahifa Bold" pitchFamily="2" charset="-78"/>
              </a:rPr>
              <a:t>،</a:t>
            </a:r>
            <a:r>
              <a:rPr lang="ar-SA" sz="3200" dirty="0">
                <a:cs typeface="Ali-A-Sahifa Bold" pitchFamily="2" charset="-78"/>
              </a:rPr>
              <a:t> وأن </a:t>
            </a:r>
            <a:r>
              <a:rPr lang="ar-IQ" sz="3200" dirty="0">
                <a:cs typeface="Ali-A-Sahifa Bold" pitchFamily="2" charset="-78"/>
              </a:rPr>
              <a:t>ي</a:t>
            </a:r>
            <a:r>
              <a:rPr lang="ar-SA" sz="3200" dirty="0">
                <a:cs typeface="Ali-A-Sahifa Bold" pitchFamily="2" charset="-78"/>
              </a:rPr>
              <a:t>عف عن الكلمات الجارحة التي لا تليق بالعلماء الباحثين</a:t>
            </a:r>
            <a:r>
              <a:rPr lang="ar-IQ" sz="3200" dirty="0" smtClean="0">
                <a:cs typeface="Ali-A-Sahifa Bold" pitchFamily="2" charset="-78"/>
              </a:rPr>
              <a:t>.</a:t>
            </a:r>
          </a:p>
          <a:p>
            <a:pPr algn="just" rtl="1">
              <a:lnSpc>
                <a:spcPct val="150000"/>
              </a:lnSpc>
            </a:pPr>
            <a:r>
              <a:rPr lang="ar-IQ" sz="3200" dirty="0">
                <a:cs typeface="Ali-A-Sahifa Bold" pitchFamily="2" charset="-78"/>
              </a:rPr>
              <a:t>9- أن يتجنب الجدال في بحثه، فإن كان لابد منه فليكن ذلك بأدب وعدل وبعد عن الهوى.</a:t>
            </a:r>
          </a:p>
          <a:p>
            <a:pPr algn="just" rtl="1">
              <a:lnSpc>
                <a:spcPct val="150000"/>
              </a:lnSpc>
            </a:pPr>
            <a:r>
              <a:rPr lang="ar-IQ" sz="3200" dirty="0">
                <a:cs typeface="Ali-A-Sahifa Bold" pitchFamily="2" charset="-78"/>
              </a:rPr>
              <a:t>10- تجنب استعمال الكلمات العامية. </a:t>
            </a:r>
          </a:p>
          <a:p>
            <a:pPr algn="just" rtl="1">
              <a:lnSpc>
                <a:spcPct val="150000"/>
              </a:lnSpc>
            </a:pPr>
            <a:r>
              <a:rPr lang="ar-IQ" sz="3200" dirty="0">
                <a:cs typeface="Ali-A-Sahifa Bold" pitchFamily="2" charset="-78"/>
              </a:rPr>
              <a:t>11- تجنُّب استخدام غريب الكلمة، أو الكلمات القديمة التي لم تَعد متداولة، إلاَّ إذا استوجب الأمر ذلك، حسب طبيعة البحث. </a:t>
            </a:r>
          </a:p>
        </p:txBody>
      </p:sp>
      <p:sp>
        <p:nvSpPr>
          <p:cNvPr id="4" name="عنوان 1"/>
          <p:cNvSpPr txBox="1">
            <a:spLocks/>
          </p:cNvSpPr>
          <p:nvPr/>
        </p:nvSpPr>
        <p:spPr bwMode="auto">
          <a:xfrm>
            <a:off x="827584" y="116632"/>
            <a:ext cx="7467600" cy="792088"/>
          </a:xfrm>
          <a:prstGeom prst="rect">
            <a:avLst/>
          </a:prstGeom>
          <a:extLst>
            <a:ext uri="{91240B29-F687-4F45-9708-019B960494DF}">
              <a14:hiddenLine xmlns:a14="http://schemas.microsoft.com/office/drawing/2010/main" w="9525">
                <a:solidFill>
                  <a:schemeClr val="tx1"/>
                </a:solidFill>
                <a:miter lim="800000"/>
                <a:headEnd/>
                <a:tailEnd/>
              </a14:hiddenLine>
            </a:ext>
          </a:extLst>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a:solidFill>
                  <a:schemeClr val="lt1"/>
                </a:solidFill>
                <a:latin typeface="+mn-lt"/>
                <a:ea typeface="+mn-ea"/>
                <a:cs typeface="+mn-cs"/>
              </a:defRPr>
            </a:lvl1pPr>
            <a:lvl2pPr algn="ctr" rtl="0" fontAlgn="base">
              <a:spcBef>
                <a:spcPct val="0"/>
              </a:spcBef>
              <a:spcAft>
                <a:spcPct val="0"/>
              </a:spcAft>
              <a:defRPr sz="4400">
                <a:solidFill>
                  <a:schemeClr val="lt1"/>
                </a:solidFill>
                <a:latin typeface="+mn-lt"/>
                <a:ea typeface="+mn-ea"/>
                <a:cs typeface="+mn-cs"/>
              </a:defRPr>
            </a:lvl2pPr>
            <a:lvl3pPr algn="ctr" rtl="0" fontAlgn="base">
              <a:spcBef>
                <a:spcPct val="0"/>
              </a:spcBef>
              <a:spcAft>
                <a:spcPct val="0"/>
              </a:spcAft>
              <a:defRPr sz="4400">
                <a:solidFill>
                  <a:schemeClr val="lt1"/>
                </a:solidFill>
                <a:latin typeface="+mn-lt"/>
                <a:ea typeface="+mn-ea"/>
                <a:cs typeface="+mn-cs"/>
              </a:defRPr>
            </a:lvl3pPr>
            <a:lvl4pPr algn="ctr" rtl="0" fontAlgn="base">
              <a:spcBef>
                <a:spcPct val="0"/>
              </a:spcBef>
              <a:spcAft>
                <a:spcPct val="0"/>
              </a:spcAft>
              <a:defRPr sz="4400">
                <a:solidFill>
                  <a:schemeClr val="lt1"/>
                </a:solidFill>
                <a:latin typeface="+mn-lt"/>
                <a:ea typeface="+mn-ea"/>
                <a:cs typeface="+mn-cs"/>
              </a:defRPr>
            </a:lvl4pPr>
            <a:lvl5pPr algn="ctr" rtl="0" fontAlgn="base">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r>
              <a:rPr lang="ar-IQ" dirty="0" smtClean="0">
                <a:solidFill>
                  <a:schemeClr val="accent4">
                    <a:lumMod val="10000"/>
                  </a:schemeClr>
                </a:solidFill>
              </a:rPr>
              <a:t>أمور ينبغي تجنبها أثناء الصياغة.</a:t>
            </a:r>
            <a:r>
              <a:rPr lang="en-US" dirty="0" smtClean="0">
                <a:solidFill>
                  <a:schemeClr val="accent4">
                    <a:lumMod val="10000"/>
                  </a:schemeClr>
                </a:solidFill>
              </a:rPr>
              <a:t> </a:t>
            </a:r>
            <a:endParaRPr lang="ar-IQ" dirty="0">
              <a:solidFill>
                <a:schemeClr val="accent4">
                  <a:lumMod val="10000"/>
                </a:schemeClr>
              </a:solidFill>
            </a:endParaRPr>
          </a:p>
        </p:txBody>
      </p:sp>
    </p:spTree>
    <p:extLst>
      <p:ext uri="{BB962C8B-B14F-4D97-AF65-F5344CB8AC3E}">
        <p14:creationId xmlns:p14="http://schemas.microsoft.com/office/powerpoint/2010/main" val="256194951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411760" y="2348880"/>
            <a:ext cx="4251248" cy="1828800"/>
          </a:xfrm>
        </p:spPr>
        <p:txBody>
          <a:bodyPr>
            <a:normAutofit fontScale="90000"/>
          </a:bodyPr>
          <a:lstStyle/>
          <a:p>
            <a:r>
              <a:rPr lang="ar-IQ" sz="16600" dirty="0">
                <a:solidFill>
                  <a:schemeClr val="tx2"/>
                </a:solidFill>
                <a:latin typeface="+mj-lt"/>
                <a:ea typeface="+mj-ea"/>
                <a:cs typeface="+mj-cs"/>
              </a:rPr>
              <a:t>التوثيق </a:t>
            </a:r>
            <a:endParaRPr lang="ar-IQ" dirty="0"/>
          </a:p>
        </p:txBody>
      </p:sp>
    </p:spTree>
    <p:extLst>
      <p:ext uri="{BB962C8B-B14F-4D97-AF65-F5344CB8AC3E}">
        <p14:creationId xmlns:p14="http://schemas.microsoft.com/office/powerpoint/2010/main" val="3816395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84"/>
            <a:ext cx="8435280" cy="936104"/>
          </a:xfrm>
        </p:spPr>
        <p:style>
          <a:lnRef idx="1">
            <a:schemeClr val="dk1"/>
          </a:lnRef>
          <a:fillRef idx="2">
            <a:schemeClr val="dk1"/>
          </a:fillRef>
          <a:effectRef idx="1">
            <a:schemeClr val="dk1"/>
          </a:effectRef>
          <a:fontRef idx="minor">
            <a:schemeClr val="dk1"/>
          </a:fontRef>
        </p:style>
        <p:txBody>
          <a:bodyPr>
            <a:normAutofit fontScale="90000"/>
          </a:bodyPr>
          <a:lstStyle/>
          <a:p>
            <a:pPr algn="r"/>
            <a:r>
              <a:rPr lang="ar-IQ" sz="6000" dirty="0">
                <a:solidFill>
                  <a:srgbClr val="FF0000"/>
                </a:solidFill>
                <a:latin typeface="+mj-lt"/>
                <a:ea typeface="+mj-ea"/>
                <a:cs typeface="+mj-cs"/>
              </a:rPr>
              <a:t>أولاً: تعريف </a:t>
            </a:r>
            <a:r>
              <a:rPr lang="ar-IQ" sz="6000" dirty="0" smtClean="0">
                <a:solidFill>
                  <a:srgbClr val="FF0000"/>
                </a:solidFill>
                <a:latin typeface="+mj-lt"/>
                <a:ea typeface="+mj-ea"/>
                <a:cs typeface="+mj-cs"/>
              </a:rPr>
              <a:t>التوثيق</a:t>
            </a:r>
            <a:endParaRPr lang="ar-IQ" dirty="0">
              <a:solidFill>
                <a:srgbClr val="FF0000"/>
              </a:solidFill>
            </a:endParaRPr>
          </a:p>
        </p:txBody>
      </p:sp>
      <p:sp>
        <p:nvSpPr>
          <p:cNvPr id="3" name="عنصر نائب للمحتوى 2"/>
          <p:cNvSpPr>
            <a:spLocks noGrp="1"/>
          </p:cNvSpPr>
          <p:nvPr>
            <p:ph idx="1"/>
          </p:nvPr>
        </p:nvSpPr>
        <p:spPr>
          <a:xfrm>
            <a:off x="529208" y="980728"/>
            <a:ext cx="8363272" cy="5877272"/>
          </a:xfrm>
        </p:spPr>
        <p:style>
          <a:lnRef idx="2">
            <a:schemeClr val="dk1"/>
          </a:lnRef>
          <a:fillRef idx="1">
            <a:schemeClr val="lt1"/>
          </a:fillRef>
          <a:effectRef idx="0">
            <a:schemeClr val="dk1"/>
          </a:effectRef>
          <a:fontRef idx="minor">
            <a:schemeClr val="dk1"/>
          </a:fontRef>
        </p:style>
        <p:txBody>
          <a:bodyPr>
            <a:normAutofit lnSpcReduction="10000"/>
          </a:bodyPr>
          <a:lstStyle/>
          <a:p>
            <a:pPr marL="0" indent="0" algn="just">
              <a:lnSpc>
                <a:spcPct val="150000"/>
              </a:lnSpc>
              <a:buNone/>
            </a:pPr>
            <a:r>
              <a:rPr lang="ar-IQ" sz="2800" dirty="0">
                <a:solidFill>
                  <a:srgbClr val="333333"/>
                </a:solidFill>
                <a:latin typeface="amiri"/>
              </a:rPr>
              <a:t>أ: التوثيق لغة: يقول ابن فارس في مقاييسه: (( (وثق) الواو والثاء والقاف كلمةٌ تدلُّ على عَقْدٍ وإحكام. ووثَّقْت الشّيءَ: أحكَمْتُه )). </a:t>
            </a:r>
            <a:endParaRPr lang="en-US" sz="2800" dirty="0">
              <a:solidFill>
                <a:srgbClr val="333333"/>
              </a:solidFill>
              <a:latin typeface="amiri"/>
            </a:endParaRPr>
          </a:p>
          <a:p>
            <a:pPr marL="0" indent="0" algn="just">
              <a:lnSpc>
                <a:spcPct val="150000"/>
              </a:lnSpc>
              <a:buNone/>
            </a:pPr>
            <a:r>
              <a:rPr lang="ar-IQ" sz="2800" dirty="0">
                <a:solidFill>
                  <a:srgbClr val="333333"/>
                </a:solidFill>
                <a:latin typeface="amiri"/>
              </a:rPr>
              <a:t>ب: التوثيق في البحث العلمي: هو ((يعني التوثيق إثبات مصادر المعلومات وإرجاعها إلى أصحابها توخياً للأمانة العلمية</a:t>
            </a:r>
            <a:r>
              <a:rPr lang="ar-IQ" sz="2800" dirty="0" smtClean="0">
                <a:solidFill>
                  <a:srgbClr val="333333"/>
                </a:solidFill>
                <a:latin typeface="amiri"/>
              </a:rPr>
              <a:t>، واعترافاً </a:t>
            </a:r>
            <a:r>
              <a:rPr lang="ar-IQ" sz="2800" dirty="0">
                <a:solidFill>
                  <a:srgbClr val="333333"/>
                </a:solidFill>
                <a:latin typeface="amiri"/>
              </a:rPr>
              <a:t>بجُهد الآخرين وحقوقهم </a:t>
            </a:r>
            <a:r>
              <a:rPr lang="ar-IQ" sz="2800" dirty="0" smtClean="0">
                <a:solidFill>
                  <a:srgbClr val="333333"/>
                </a:solidFill>
                <a:latin typeface="amiri"/>
              </a:rPr>
              <a:t>العلمية)).</a:t>
            </a:r>
          </a:p>
          <a:p>
            <a:pPr marL="0" indent="0" algn="just">
              <a:lnSpc>
                <a:spcPct val="150000"/>
              </a:lnSpc>
              <a:buNone/>
            </a:pPr>
            <a:r>
              <a:rPr lang="ar-IQ" sz="2800" dirty="0" smtClean="0">
                <a:solidFill>
                  <a:srgbClr val="333333"/>
                </a:solidFill>
                <a:latin typeface="amiri"/>
              </a:rPr>
              <a:t>لذا </a:t>
            </a:r>
            <a:r>
              <a:rPr lang="ar-IQ" sz="2800" dirty="0">
                <a:solidFill>
                  <a:srgbClr val="333333"/>
                </a:solidFill>
                <a:latin typeface="amiri"/>
              </a:rPr>
              <a:t>لا بُدّ من تثبيت المراجع التي تعود إليها في بحثك داخل النص، وذلك بتثبيت عائلة المؤلف وتاريخ المرجع الذي رجعت إليه، لأن ذلك يُحدد المصدر للقارئين ويجعلهم قادرين على تحديد موقع مرجع المعلومات في قائمة </a:t>
            </a:r>
            <a:r>
              <a:rPr lang="ar-IQ" sz="2800" dirty="0" smtClean="0">
                <a:solidFill>
                  <a:srgbClr val="333333"/>
                </a:solidFill>
                <a:latin typeface="amiri"/>
              </a:rPr>
              <a:t>المراجع</a:t>
            </a:r>
            <a:r>
              <a:rPr lang="ar-IQ" sz="2800" dirty="0">
                <a:solidFill>
                  <a:srgbClr val="333333"/>
                </a:solidFill>
                <a:latin typeface="amiri"/>
              </a:rPr>
              <a:t>.</a:t>
            </a:r>
          </a:p>
        </p:txBody>
      </p:sp>
    </p:spTree>
    <p:extLst>
      <p:ext uri="{BB962C8B-B14F-4D97-AF65-F5344CB8AC3E}">
        <p14:creationId xmlns:p14="http://schemas.microsoft.com/office/powerpoint/2010/main" val="18225597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8229600" cy="1143000"/>
          </a:xfrm>
        </p:spPr>
        <p:style>
          <a:lnRef idx="2">
            <a:schemeClr val="dk1"/>
          </a:lnRef>
          <a:fillRef idx="1">
            <a:schemeClr val="lt1"/>
          </a:fillRef>
          <a:effectRef idx="0">
            <a:schemeClr val="dk1"/>
          </a:effectRef>
          <a:fontRef idx="minor">
            <a:schemeClr val="dk1"/>
          </a:fontRef>
        </p:style>
        <p:txBody>
          <a:bodyPr/>
          <a:lstStyle/>
          <a:p>
            <a:pPr algn="r">
              <a:lnSpc>
                <a:spcPct val="115000"/>
              </a:lnSpc>
              <a:spcAft>
                <a:spcPts val="1000"/>
              </a:spcAft>
            </a:pPr>
            <a:r>
              <a:rPr lang="ar-IQ" dirty="0" smtClean="0">
                <a:solidFill>
                  <a:srgbClr val="FF0000"/>
                </a:solidFill>
                <a:effectLst/>
                <a:latin typeface="Traditional Arabic"/>
                <a:ea typeface="Calibri"/>
                <a:cs typeface="ae_AlArabiya"/>
              </a:rPr>
              <a:t> ثانياً: كيفية التوثيق</a:t>
            </a:r>
            <a:endParaRPr lang="ar-IQ" dirty="0">
              <a:solidFill>
                <a:srgbClr val="FF0000"/>
              </a:solidFill>
            </a:endParaRPr>
          </a:p>
        </p:txBody>
      </p:sp>
      <p:sp>
        <p:nvSpPr>
          <p:cNvPr id="3" name="عنصر نائب للمحتوى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r>
              <a:rPr lang="ar-IQ" sz="4800" dirty="0" smtClean="0">
                <a:solidFill>
                  <a:schemeClr val="accent4">
                    <a:lumMod val="10000"/>
                  </a:schemeClr>
                </a:solidFill>
                <a:latin typeface="+mn-lt"/>
                <a:ea typeface="+mn-ea"/>
                <a:cs typeface="+mn-cs"/>
              </a:rPr>
              <a:t>الحاشية: </a:t>
            </a:r>
            <a:r>
              <a:rPr lang="ar-IQ" sz="4800" dirty="0">
                <a:solidFill>
                  <a:schemeClr val="accent4">
                    <a:lumMod val="10000"/>
                  </a:schemeClr>
                </a:solidFill>
                <a:latin typeface="+mn-lt"/>
                <a:ea typeface="+mn-ea"/>
                <a:cs typeface="+mn-cs"/>
              </a:rPr>
              <a:t>هي البياض الذي يحيط المتن من الصفحة، ويكون في أعلاها وأسفلها، وعن يمينها، أو يسارها.</a:t>
            </a:r>
            <a:endParaRPr lang="en-US" sz="4800" dirty="0">
              <a:solidFill>
                <a:schemeClr val="accent4">
                  <a:lumMod val="10000"/>
                </a:schemeClr>
              </a:solidFill>
              <a:latin typeface="+mn-lt"/>
              <a:ea typeface="+mn-ea"/>
              <a:cs typeface="+mn-cs"/>
            </a:endParaRPr>
          </a:p>
          <a:p>
            <a:r>
              <a:rPr lang="ar-IQ" sz="4800" dirty="0">
                <a:solidFill>
                  <a:schemeClr val="accent4">
                    <a:lumMod val="10000"/>
                  </a:schemeClr>
                </a:solidFill>
                <a:latin typeface="+mn-lt"/>
                <a:ea typeface="+mn-ea"/>
                <a:cs typeface="+mn-cs"/>
              </a:rPr>
              <a:t>الهامش: هو البياض الذي يحاذي المتن من </a:t>
            </a:r>
            <a:r>
              <a:rPr lang="ar-IQ" sz="4800" dirty="0" smtClean="0">
                <a:solidFill>
                  <a:schemeClr val="accent4">
                    <a:lumMod val="10000"/>
                  </a:schemeClr>
                </a:solidFill>
                <a:latin typeface="+mn-lt"/>
                <a:ea typeface="+mn-ea"/>
                <a:cs typeface="+mn-cs"/>
              </a:rPr>
              <a:t>الأعلى </a:t>
            </a:r>
            <a:r>
              <a:rPr lang="ar-IQ" sz="4800" dirty="0">
                <a:solidFill>
                  <a:schemeClr val="accent4">
                    <a:lumMod val="10000"/>
                  </a:schemeClr>
                </a:solidFill>
                <a:latin typeface="+mn-lt"/>
                <a:ea typeface="+mn-ea"/>
                <a:cs typeface="+mn-cs"/>
              </a:rPr>
              <a:t>أو من </a:t>
            </a:r>
            <a:r>
              <a:rPr lang="ar-IQ" sz="4800" dirty="0" smtClean="0">
                <a:solidFill>
                  <a:schemeClr val="accent4">
                    <a:lumMod val="10000"/>
                  </a:schemeClr>
                </a:solidFill>
                <a:latin typeface="+mn-lt"/>
                <a:ea typeface="+mn-ea"/>
                <a:cs typeface="+mn-cs"/>
              </a:rPr>
              <a:t>الأسفل.</a:t>
            </a:r>
            <a:endParaRPr lang="en-US" sz="4800" dirty="0">
              <a:solidFill>
                <a:schemeClr val="accent4">
                  <a:lumMod val="10000"/>
                </a:schemeClr>
              </a:solidFill>
              <a:latin typeface="+mn-lt"/>
              <a:ea typeface="+mn-ea"/>
              <a:cs typeface="+mn-cs"/>
            </a:endParaRPr>
          </a:p>
          <a:p>
            <a:endParaRPr lang="ar-IQ" dirty="0">
              <a:solidFill>
                <a:schemeClr val="accent4">
                  <a:lumMod val="10000"/>
                </a:schemeClr>
              </a:solidFill>
            </a:endParaRPr>
          </a:p>
        </p:txBody>
      </p:sp>
    </p:spTree>
    <p:extLst>
      <p:ext uri="{BB962C8B-B14F-4D97-AF65-F5344CB8AC3E}">
        <p14:creationId xmlns:p14="http://schemas.microsoft.com/office/powerpoint/2010/main" val="10707099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0000">
              <a:srgbClr val="000040"/>
            </a:gs>
            <a:gs pos="50000">
              <a:srgbClr val="400040"/>
            </a:gs>
            <a:gs pos="75000">
              <a:srgbClr val="8F0040"/>
            </a:gs>
            <a:gs pos="89999">
              <a:srgbClr val="F27300"/>
            </a:gs>
            <a:gs pos="100000">
              <a:srgbClr val="FFBF00"/>
            </a:gs>
          </a:gsLst>
          <a:lin ang="2700000" scaled="1"/>
          <a:tileRect/>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84"/>
            <a:ext cx="8229600" cy="1143000"/>
          </a:xfrm>
        </p:spPr>
        <p:txBody>
          <a:bodyPr/>
          <a:lstStyle/>
          <a:p>
            <a:pPr algn="ctr">
              <a:lnSpc>
                <a:spcPct val="115000"/>
              </a:lnSpc>
              <a:spcAft>
                <a:spcPts val="1000"/>
              </a:spcAft>
            </a:pPr>
            <a:r>
              <a:rPr lang="ar-IQ" dirty="0" smtClean="0">
                <a:solidFill>
                  <a:schemeClr val="bg1"/>
                </a:solidFill>
                <a:effectLst/>
                <a:latin typeface="Traditional Arabic"/>
                <a:ea typeface="Calibri"/>
                <a:cs typeface="ae_AlArabiya"/>
              </a:rPr>
              <a:t>ما يُكتب في الهوامش</a:t>
            </a:r>
            <a:r>
              <a:rPr lang="en-US" dirty="0" smtClean="0">
                <a:solidFill>
                  <a:schemeClr val="bg1"/>
                </a:solidFill>
                <a:effectLst/>
                <a:latin typeface="ae_AlArabiya"/>
                <a:ea typeface="Calibri"/>
              </a:rPr>
              <a:t> </a:t>
            </a:r>
            <a:endParaRPr lang="ar-IQ" dirty="0">
              <a:solidFill>
                <a:schemeClr val="bg1"/>
              </a:solidFill>
            </a:endParaRPr>
          </a:p>
        </p:txBody>
      </p:sp>
      <p:sp>
        <p:nvSpPr>
          <p:cNvPr id="3" name="عنصر نائب للمحتوى 2"/>
          <p:cNvSpPr>
            <a:spLocks noGrp="1"/>
          </p:cNvSpPr>
          <p:nvPr>
            <p:ph idx="1"/>
          </p:nvPr>
        </p:nvSpPr>
        <p:spPr>
          <a:xfrm>
            <a:off x="0" y="1124744"/>
            <a:ext cx="9144000" cy="5733256"/>
          </a:xfrm>
        </p:spPr>
        <p:style>
          <a:lnRef idx="2">
            <a:schemeClr val="dk1"/>
          </a:lnRef>
          <a:fillRef idx="1">
            <a:schemeClr val="lt1"/>
          </a:fillRef>
          <a:effectRef idx="0">
            <a:schemeClr val="dk1"/>
          </a:effectRef>
          <a:fontRef idx="minor">
            <a:schemeClr val="dk1"/>
          </a:fontRef>
        </p:style>
        <p:txBody>
          <a:bodyPr/>
          <a:lstStyle/>
          <a:p>
            <a:pPr marL="0" indent="0">
              <a:lnSpc>
                <a:spcPct val="150000"/>
              </a:lnSpc>
              <a:spcAft>
                <a:spcPts val="0"/>
              </a:spcAft>
              <a:buNone/>
            </a:pPr>
            <a:r>
              <a:rPr lang="ar-IQ" sz="3200" dirty="0" smtClean="0">
                <a:solidFill>
                  <a:schemeClr val="accent4">
                    <a:lumMod val="10000"/>
                  </a:schemeClr>
                </a:solidFill>
                <a:effectLst/>
                <a:latin typeface="Traditional Arabic"/>
                <a:ea typeface="Calibri"/>
              </a:rPr>
              <a:t>1- عزو الآيات القرآنية إلى سورها، وأرقامها.</a:t>
            </a:r>
            <a:endParaRPr lang="en-US" sz="3200" dirty="0" smtClean="0">
              <a:solidFill>
                <a:schemeClr val="accent4">
                  <a:lumMod val="10000"/>
                </a:schemeClr>
              </a:solidFill>
              <a:effectLst/>
              <a:latin typeface="Traditional Arabic"/>
              <a:ea typeface="Calibri"/>
            </a:endParaRPr>
          </a:p>
          <a:p>
            <a:pPr marL="0" indent="0">
              <a:lnSpc>
                <a:spcPct val="150000"/>
              </a:lnSpc>
              <a:spcAft>
                <a:spcPts val="0"/>
              </a:spcAft>
              <a:buNone/>
            </a:pPr>
            <a:r>
              <a:rPr lang="ar-IQ" sz="3200" dirty="0" smtClean="0">
                <a:solidFill>
                  <a:schemeClr val="accent4">
                    <a:lumMod val="10000"/>
                  </a:schemeClr>
                </a:solidFill>
                <a:effectLst/>
                <a:latin typeface="Traditional Arabic"/>
                <a:ea typeface="Calibri"/>
              </a:rPr>
              <a:t>2- تخريج أحاديث النبي صلى الله عليه وسلّم وآثار الصحابة والتابعين رضوان الله عليهم.</a:t>
            </a:r>
          </a:p>
          <a:p>
            <a:pPr marL="0" indent="0">
              <a:lnSpc>
                <a:spcPct val="115000"/>
              </a:lnSpc>
              <a:spcAft>
                <a:spcPts val="0"/>
              </a:spcAft>
              <a:buNone/>
            </a:pPr>
            <a:r>
              <a:rPr lang="ar-IQ" sz="3200" dirty="0">
                <a:solidFill>
                  <a:schemeClr val="accent4">
                    <a:lumMod val="10000"/>
                  </a:schemeClr>
                </a:solidFill>
                <a:latin typeface="Traditional Arabic"/>
                <a:ea typeface="Calibri"/>
              </a:rPr>
              <a:t>3- شرح الكلمات الغريبة، وتعريف المصطلحات العلمية التي ليست لها علاقة مباشرة بموضوع البحث، وضبط الكلمات المشكِلة.</a:t>
            </a:r>
            <a:endParaRPr lang="en-US" sz="3200" dirty="0">
              <a:solidFill>
                <a:schemeClr val="accent4">
                  <a:lumMod val="10000"/>
                </a:schemeClr>
              </a:solidFill>
              <a:latin typeface="Traditional Arabic"/>
              <a:ea typeface="Calibri"/>
            </a:endParaRPr>
          </a:p>
          <a:p>
            <a:pPr marL="0" indent="0">
              <a:lnSpc>
                <a:spcPct val="115000"/>
              </a:lnSpc>
              <a:spcAft>
                <a:spcPts val="0"/>
              </a:spcAft>
              <a:buNone/>
            </a:pPr>
            <a:r>
              <a:rPr lang="ar-IQ" sz="3200" dirty="0">
                <a:solidFill>
                  <a:schemeClr val="accent4">
                    <a:lumMod val="10000"/>
                  </a:schemeClr>
                </a:solidFill>
                <a:latin typeface="Traditional Arabic"/>
                <a:ea typeface="Calibri"/>
              </a:rPr>
              <a:t>4- التعريف بالأعلام غير المشهورين.</a:t>
            </a:r>
            <a:endParaRPr lang="en-US" sz="3200" dirty="0">
              <a:solidFill>
                <a:schemeClr val="accent4">
                  <a:lumMod val="10000"/>
                </a:schemeClr>
              </a:solidFill>
              <a:latin typeface="Traditional Arabic"/>
              <a:ea typeface="Calibri"/>
            </a:endParaRPr>
          </a:p>
          <a:p>
            <a:pPr marL="0" indent="0">
              <a:lnSpc>
                <a:spcPct val="115000"/>
              </a:lnSpc>
              <a:spcAft>
                <a:spcPts val="0"/>
              </a:spcAft>
              <a:buNone/>
            </a:pPr>
            <a:r>
              <a:rPr lang="ar-IQ" sz="3200" dirty="0">
                <a:solidFill>
                  <a:schemeClr val="accent4">
                    <a:lumMod val="10000"/>
                  </a:schemeClr>
                </a:solidFill>
                <a:latin typeface="Traditional Arabic"/>
                <a:ea typeface="Calibri"/>
              </a:rPr>
              <a:t>5- التعريف بالأماكن والأزمنة، والوقائع الغامضة.</a:t>
            </a:r>
            <a:endParaRPr lang="en-US" sz="3200" dirty="0">
              <a:solidFill>
                <a:schemeClr val="accent4">
                  <a:lumMod val="10000"/>
                </a:schemeClr>
              </a:solidFill>
              <a:latin typeface="Traditional Arabic"/>
              <a:ea typeface="Calibri"/>
            </a:endParaRPr>
          </a:p>
          <a:p>
            <a:pPr marL="0" indent="0">
              <a:lnSpc>
                <a:spcPct val="115000"/>
              </a:lnSpc>
              <a:spcAft>
                <a:spcPts val="0"/>
              </a:spcAft>
              <a:buNone/>
            </a:pPr>
            <a:r>
              <a:rPr lang="ar-IQ" sz="3200" dirty="0">
                <a:solidFill>
                  <a:schemeClr val="accent4">
                    <a:lumMod val="10000"/>
                  </a:schemeClr>
                </a:solidFill>
                <a:latin typeface="Traditional Arabic"/>
                <a:ea typeface="Calibri"/>
              </a:rPr>
              <a:t>6- عزو </a:t>
            </a:r>
            <a:r>
              <a:rPr lang="ar-IQ" sz="3200" dirty="0" smtClean="0">
                <a:solidFill>
                  <a:schemeClr val="accent4">
                    <a:lumMod val="10000"/>
                  </a:schemeClr>
                </a:solidFill>
                <a:latin typeface="Traditional Arabic"/>
                <a:ea typeface="Calibri"/>
              </a:rPr>
              <a:t>الأبيات </a:t>
            </a:r>
            <a:r>
              <a:rPr lang="ar-IQ" sz="3200" dirty="0">
                <a:solidFill>
                  <a:schemeClr val="accent4">
                    <a:lumMod val="10000"/>
                  </a:schemeClr>
                </a:solidFill>
                <a:latin typeface="Traditional Arabic"/>
                <a:ea typeface="Calibri"/>
              </a:rPr>
              <a:t>الشعرية إلى قائليها أو إلى مصادرها</a:t>
            </a:r>
            <a:r>
              <a:rPr lang="ar-IQ" sz="3200" dirty="0" smtClean="0">
                <a:solidFill>
                  <a:schemeClr val="accent4">
                    <a:lumMod val="10000"/>
                  </a:schemeClr>
                </a:solidFill>
                <a:latin typeface="Traditional Arabic"/>
                <a:ea typeface="Calibri"/>
              </a:rPr>
              <a:t>.</a:t>
            </a:r>
            <a:endParaRPr lang="en-US" sz="3200" dirty="0" smtClean="0">
              <a:solidFill>
                <a:schemeClr val="accent4">
                  <a:lumMod val="10000"/>
                </a:schemeClr>
              </a:solidFill>
              <a:effectLst/>
              <a:latin typeface="Traditional Arabic"/>
              <a:ea typeface="Calibri"/>
            </a:endParaRPr>
          </a:p>
          <a:p>
            <a:pPr marL="0" indent="0">
              <a:buNone/>
            </a:pPr>
            <a:endParaRPr lang="ar-IQ" sz="2800" dirty="0">
              <a:solidFill>
                <a:schemeClr val="accent4">
                  <a:lumMod val="10000"/>
                </a:schemeClr>
              </a:solidFill>
            </a:endParaRPr>
          </a:p>
        </p:txBody>
      </p:sp>
    </p:spTree>
    <p:extLst>
      <p:ext uri="{BB962C8B-B14F-4D97-AF65-F5344CB8AC3E}">
        <p14:creationId xmlns:p14="http://schemas.microsoft.com/office/powerpoint/2010/main" val="10367874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0000">
              <a:srgbClr val="000040"/>
            </a:gs>
            <a:gs pos="50000">
              <a:srgbClr val="400040"/>
            </a:gs>
            <a:gs pos="75000">
              <a:srgbClr val="8F0040"/>
            </a:gs>
            <a:gs pos="89999">
              <a:srgbClr val="F27300"/>
            </a:gs>
            <a:gs pos="100000">
              <a:srgbClr val="FFBF00"/>
            </a:gs>
          </a:gsLst>
          <a:lin ang="2700000" scaled="1"/>
          <a:tileRect/>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84"/>
            <a:ext cx="8229600" cy="1143000"/>
          </a:xfrm>
        </p:spPr>
        <p:txBody>
          <a:bodyPr/>
          <a:lstStyle/>
          <a:p>
            <a:pPr algn="ctr">
              <a:lnSpc>
                <a:spcPct val="115000"/>
              </a:lnSpc>
              <a:spcAft>
                <a:spcPts val="1000"/>
              </a:spcAft>
            </a:pPr>
            <a:r>
              <a:rPr lang="ar-IQ" dirty="0" smtClean="0">
                <a:solidFill>
                  <a:schemeClr val="bg1"/>
                </a:solidFill>
                <a:effectLst/>
                <a:latin typeface="Traditional Arabic"/>
                <a:ea typeface="Calibri"/>
                <a:cs typeface="ae_AlArabiya"/>
              </a:rPr>
              <a:t>ما يُكتب في الهوامش</a:t>
            </a:r>
            <a:r>
              <a:rPr lang="en-US" dirty="0" smtClean="0">
                <a:solidFill>
                  <a:schemeClr val="bg1"/>
                </a:solidFill>
                <a:effectLst/>
                <a:latin typeface="ae_AlArabiya"/>
                <a:ea typeface="Calibri"/>
              </a:rPr>
              <a:t> </a:t>
            </a:r>
            <a:endParaRPr lang="ar-IQ" dirty="0">
              <a:solidFill>
                <a:schemeClr val="bg1"/>
              </a:solidFill>
            </a:endParaRPr>
          </a:p>
        </p:txBody>
      </p:sp>
      <p:sp>
        <p:nvSpPr>
          <p:cNvPr id="3" name="عنصر نائب للمحتوى 2"/>
          <p:cNvSpPr>
            <a:spLocks noGrp="1"/>
          </p:cNvSpPr>
          <p:nvPr>
            <p:ph idx="1"/>
          </p:nvPr>
        </p:nvSpPr>
        <p:spPr>
          <a:xfrm>
            <a:off x="0" y="1196752"/>
            <a:ext cx="9144000" cy="5661248"/>
          </a:xfrm>
        </p:spPr>
        <p:style>
          <a:lnRef idx="2">
            <a:schemeClr val="dk1"/>
          </a:lnRef>
          <a:fillRef idx="1">
            <a:schemeClr val="lt1"/>
          </a:fillRef>
          <a:effectRef idx="0">
            <a:schemeClr val="dk1"/>
          </a:effectRef>
          <a:fontRef idx="minor">
            <a:schemeClr val="dk1"/>
          </a:fontRef>
        </p:style>
        <p:txBody>
          <a:bodyPr/>
          <a:lstStyle/>
          <a:p>
            <a:pPr lvl="0">
              <a:lnSpc>
                <a:spcPct val="115000"/>
              </a:lnSpc>
              <a:spcAft>
                <a:spcPts val="0"/>
              </a:spcAft>
            </a:pPr>
            <a:r>
              <a:rPr lang="ar-IQ" dirty="0">
                <a:solidFill>
                  <a:schemeClr val="accent4">
                    <a:lumMod val="10000"/>
                  </a:schemeClr>
                </a:solidFill>
                <a:latin typeface="Traditional Arabic"/>
                <a:ea typeface="Calibri"/>
              </a:rPr>
              <a:t>7</a:t>
            </a:r>
            <a:r>
              <a:rPr lang="ar-IQ" sz="4400" dirty="0">
                <a:solidFill>
                  <a:schemeClr val="accent4">
                    <a:lumMod val="10000"/>
                  </a:schemeClr>
                </a:solidFill>
                <a:latin typeface="Traditional Arabic"/>
                <a:ea typeface="Calibri"/>
              </a:rPr>
              <a:t>- توثيق النصوص، بذكر مصادرها.</a:t>
            </a:r>
            <a:endParaRPr lang="en-US" sz="4400" dirty="0">
              <a:solidFill>
                <a:schemeClr val="accent4">
                  <a:lumMod val="10000"/>
                </a:schemeClr>
              </a:solidFill>
              <a:latin typeface="Traditional Arabic"/>
              <a:ea typeface="Calibri"/>
            </a:endParaRPr>
          </a:p>
          <a:p>
            <a:pPr lvl="0">
              <a:lnSpc>
                <a:spcPct val="115000"/>
              </a:lnSpc>
              <a:spcAft>
                <a:spcPts val="0"/>
              </a:spcAft>
            </a:pPr>
            <a:r>
              <a:rPr lang="ar-IQ" sz="4400" dirty="0">
                <a:solidFill>
                  <a:schemeClr val="accent4">
                    <a:lumMod val="10000"/>
                  </a:schemeClr>
                </a:solidFill>
                <a:latin typeface="Traditional Arabic"/>
                <a:ea typeface="Calibri"/>
              </a:rPr>
              <a:t>8- أمثلة لبعض ما</a:t>
            </a:r>
            <a:r>
              <a:rPr lang="en-US" sz="4400" dirty="0">
                <a:solidFill>
                  <a:schemeClr val="accent4">
                    <a:lumMod val="10000"/>
                  </a:schemeClr>
                </a:solidFill>
                <a:latin typeface="Traditional Arabic"/>
                <a:ea typeface="Calibri"/>
              </a:rPr>
              <a:t> </a:t>
            </a:r>
            <a:r>
              <a:rPr lang="ar-IQ" sz="4400" dirty="0">
                <a:solidFill>
                  <a:schemeClr val="accent4">
                    <a:lumMod val="10000"/>
                  </a:schemeClr>
                </a:solidFill>
                <a:latin typeface="Traditional Arabic"/>
                <a:ea typeface="Calibri"/>
              </a:rPr>
              <a:t>ورد في المتن.</a:t>
            </a:r>
            <a:endParaRPr lang="en-US" sz="4400" dirty="0">
              <a:solidFill>
                <a:schemeClr val="accent4">
                  <a:lumMod val="10000"/>
                </a:schemeClr>
              </a:solidFill>
              <a:latin typeface="Traditional Arabic"/>
              <a:ea typeface="Calibri"/>
            </a:endParaRPr>
          </a:p>
          <a:p>
            <a:pPr lvl="0">
              <a:lnSpc>
                <a:spcPct val="115000"/>
              </a:lnSpc>
              <a:spcAft>
                <a:spcPts val="0"/>
              </a:spcAft>
            </a:pPr>
            <a:r>
              <a:rPr lang="ar-IQ" sz="4400" dirty="0">
                <a:solidFill>
                  <a:schemeClr val="accent4">
                    <a:lumMod val="10000"/>
                  </a:schemeClr>
                </a:solidFill>
                <a:latin typeface="Traditional Arabic"/>
                <a:ea typeface="Calibri"/>
              </a:rPr>
              <a:t>9- التعليق على النصوص الغامضة أو التي تثير الإشكال.</a:t>
            </a:r>
            <a:endParaRPr lang="en-US" sz="4400" dirty="0">
              <a:solidFill>
                <a:schemeClr val="accent4">
                  <a:lumMod val="10000"/>
                </a:schemeClr>
              </a:solidFill>
              <a:latin typeface="Traditional Arabic"/>
              <a:ea typeface="Calibri"/>
            </a:endParaRPr>
          </a:p>
          <a:p>
            <a:pPr marL="0" indent="0">
              <a:buNone/>
            </a:pPr>
            <a:endParaRPr lang="ar-IQ" sz="2800" dirty="0">
              <a:solidFill>
                <a:schemeClr val="accent4">
                  <a:lumMod val="10000"/>
                </a:schemeClr>
              </a:solidFill>
            </a:endParaRPr>
          </a:p>
        </p:txBody>
      </p:sp>
    </p:spTree>
    <p:extLst>
      <p:ext uri="{BB962C8B-B14F-4D97-AF65-F5344CB8AC3E}">
        <p14:creationId xmlns:p14="http://schemas.microsoft.com/office/powerpoint/2010/main" val="29141240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268760"/>
            <a:ext cx="8229600" cy="4525963"/>
          </a:xfrm>
        </p:spPr>
        <p:txBody>
          <a:bodyPr>
            <a:normAutofit lnSpcReduction="10000"/>
          </a:bodyPr>
          <a:lstStyle/>
          <a:p>
            <a:pPr lvl="0" fontAlgn="auto">
              <a:spcAft>
                <a:spcPts val="0"/>
              </a:spcAft>
              <a:buNone/>
              <a:defRPr/>
            </a:pPr>
            <a:r>
              <a:rPr lang="ar-IQ" sz="3600" kern="1200" dirty="0">
                <a:latin typeface="ae_AlMateen" pitchFamily="18" charset="-78"/>
                <a:cs typeface="ae_AlMateen" pitchFamily="18" charset="-78"/>
              </a:rPr>
              <a:t>لترتيب وترقيم الهوامش مجموعة من الطرق، أهمها:</a:t>
            </a:r>
          </a:p>
          <a:p>
            <a:pPr lvl="0" fontAlgn="auto">
              <a:spcAft>
                <a:spcPts val="0"/>
              </a:spcAft>
              <a:buNone/>
              <a:defRPr/>
            </a:pPr>
            <a:r>
              <a:rPr lang="ar-IQ" sz="3600" kern="1200" dirty="0">
                <a:latin typeface="ae_AlMateen" pitchFamily="18" charset="-78"/>
                <a:cs typeface="ae_AlMateen" pitchFamily="18" charset="-78"/>
              </a:rPr>
              <a:t>1- ترقيم هوامش كل صفحة على حدة، بمعنى أن لكل صفحة ترقيم مستقل لهوامشها.</a:t>
            </a:r>
          </a:p>
          <a:p>
            <a:pPr lvl="0" fontAlgn="auto">
              <a:spcAft>
                <a:spcPts val="0"/>
              </a:spcAft>
              <a:buNone/>
              <a:defRPr/>
            </a:pPr>
            <a:r>
              <a:rPr lang="ar-IQ" sz="3600" kern="1200" dirty="0">
                <a:latin typeface="ae_AlMateen" pitchFamily="18" charset="-78"/>
                <a:cs typeface="ae_AlMateen" pitchFamily="18" charset="-78"/>
              </a:rPr>
              <a:t>2- ترقيم هوامش كل فصل، في نهايته، بحيث يبدأ ترقيم هوامش الفصل الأول برقم (1) ويستمر الترقيم إلى نهاية الفصل.</a:t>
            </a:r>
          </a:p>
          <a:p>
            <a:pPr lvl="0" fontAlgn="auto">
              <a:spcAft>
                <a:spcPts val="0"/>
              </a:spcAft>
              <a:buNone/>
              <a:defRPr/>
            </a:pPr>
            <a:r>
              <a:rPr lang="ar-IQ" sz="3600" kern="1200" dirty="0">
                <a:latin typeface="ae_AlMateen" pitchFamily="18" charset="-78"/>
                <a:cs typeface="ae_AlMateen" pitchFamily="18" charset="-78"/>
              </a:rPr>
              <a:t>3- استمرار ترقيم الهوامش من أول البحث إلى نهايته، وفي نهاية البحث تكتب الهوامش.</a:t>
            </a:r>
            <a:endParaRPr lang="en-US" sz="3600" kern="1200" dirty="0">
              <a:latin typeface="ae_AlMateen" pitchFamily="18" charset="-78"/>
              <a:cs typeface="ae_AlMateen" pitchFamily="18" charset="-78"/>
            </a:endParaRPr>
          </a:p>
          <a:p>
            <a:endParaRPr lang="ar-IQ" dirty="0"/>
          </a:p>
        </p:txBody>
      </p:sp>
      <p:sp>
        <p:nvSpPr>
          <p:cNvPr id="4" name="عنوان 1"/>
          <p:cNvSpPr txBox="1">
            <a:spLocks/>
          </p:cNvSpPr>
          <p:nvPr/>
        </p:nvSpPr>
        <p:spPr>
          <a:xfrm>
            <a:off x="179512" y="116632"/>
            <a:ext cx="8855968" cy="914400"/>
          </a:xfrm>
          <a:prstGeom prst="rect">
            <a:avLst/>
          </a:prstGeom>
          <a:solidFill>
            <a:sysClr val="windowText" lastClr="000000"/>
          </a:solidFill>
          <a:ln w="25400" cap="flat" cmpd="sng" algn="ctr">
            <a:solidFill>
              <a:sysClr val="windowText" lastClr="000000">
                <a:shade val="50000"/>
              </a:sysClr>
            </a:solidFill>
            <a:prstDash val="solid"/>
          </a:ln>
          <a:effectLst/>
        </p:spPr>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IQ" sz="4800" b="0" i="0" u="none" strike="noStrike" kern="1200" cap="none" spc="0" normalizeH="0" baseline="0" noProof="0" dirty="0" smtClean="0">
                <a:ln>
                  <a:noFill/>
                </a:ln>
                <a:solidFill>
                  <a:schemeClr val="bg1"/>
                </a:solidFill>
                <a:effectLst/>
                <a:uLnTx/>
                <a:uFillTx/>
                <a:latin typeface="Calibri"/>
                <a:ea typeface="+mn-ea"/>
                <a:cs typeface="AdvertisingExtraBold" pitchFamily="2" charset="-78"/>
              </a:rPr>
              <a:t>طرق ترتيب الهوامش</a:t>
            </a:r>
            <a:endParaRPr kumimoji="0" lang="en-US" sz="4800" b="0" i="0" u="none" strike="noStrike" kern="1200" cap="none" spc="0" normalizeH="0" baseline="0" noProof="0" dirty="0">
              <a:ln>
                <a:noFill/>
              </a:ln>
              <a:solidFill>
                <a:schemeClr val="bg1"/>
              </a:solidFill>
              <a:effectLst/>
              <a:uLnTx/>
              <a:uFillTx/>
              <a:latin typeface="Calibri"/>
              <a:ea typeface="+mn-ea"/>
              <a:cs typeface="AdvertisingExtraBold" pitchFamily="2" charset="-78"/>
            </a:endParaRPr>
          </a:p>
        </p:txBody>
      </p:sp>
    </p:spTree>
    <p:extLst>
      <p:ext uri="{BB962C8B-B14F-4D97-AF65-F5344CB8AC3E}">
        <p14:creationId xmlns:p14="http://schemas.microsoft.com/office/powerpoint/2010/main" val="2887057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863"/>
            <a:ext cx="9144000" cy="911583"/>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ar-IQ" sz="4000" dirty="0">
                <a:solidFill>
                  <a:srgbClr val="C00000"/>
                </a:solidFill>
                <a:cs typeface="+mj-cs"/>
              </a:rPr>
              <a:t>صياغة وتوثيق البحث</a:t>
            </a:r>
          </a:p>
        </p:txBody>
      </p:sp>
      <p:sp>
        <p:nvSpPr>
          <p:cNvPr id="4" name="مستطيل 3"/>
          <p:cNvSpPr/>
          <p:nvPr/>
        </p:nvSpPr>
        <p:spPr>
          <a:xfrm>
            <a:off x="0" y="980728"/>
            <a:ext cx="9144000" cy="5927777"/>
          </a:xfrm>
          <a:prstGeom prst="rect">
            <a:avLst/>
          </a:prstGeom>
        </p:spPr>
        <p:txBody>
          <a:bodyPr wrap="square">
            <a:spAutoFit/>
          </a:bodyPr>
          <a:lstStyle/>
          <a:p>
            <a:pPr algn="r" rtl="1">
              <a:lnSpc>
                <a:spcPct val="115000"/>
              </a:lnSpc>
              <a:spcAft>
                <a:spcPts val="1000"/>
              </a:spcAft>
            </a:pPr>
            <a:r>
              <a:rPr lang="ar-IQ" sz="3200" b="1" dirty="0" smtClean="0">
                <a:solidFill>
                  <a:srgbClr val="FFFF00"/>
                </a:solidFill>
                <a:effectLst>
                  <a:outerShdw blurRad="38100" dist="38100" dir="2700000" algn="tl">
                    <a:srgbClr val="000000">
                      <a:alpha val="43137"/>
                    </a:srgbClr>
                  </a:outerShdw>
                </a:effectLst>
                <a:latin typeface="Traditional Arabic"/>
                <a:ea typeface="Calibri"/>
                <a:cs typeface="Ali-A-Jiddah" pitchFamily="2" charset="-78"/>
              </a:rPr>
              <a:t>الصياغة </a:t>
            </a:r>
            <a:r>
              <a:rPr lang="ar-IQ" sz="3200" b="1" dirty="0">
                <a:solidFill>
                  <a:srgbClr val="FFFF00"/>
                </a:solidFill>
                <a:effectLst>
                  <a:outerShdw blurRad="38100" dist="38100" dir="2700000" algn="tl">
                    <a:srgbClr val="000000">
                      <a:alpha val="43137"/>
                    </a:srgbClr>
                  </a:outerShdw>
                </a:effectLst>
                <a:latin typeface="Traditional Arabic"/>
                <a:ea typeface="Calibri"/>
                <a:cs typeface="Ali-A-Jiddah" pitchFamily="2" charset="-78"/>
              </a:rPr>
              <a:t>لغة: </a:t>
            </a:r>
            <a:r>
              <a:rPr lang="ar-IQ" sz="3200" b="1" dirty="0" smtClean="0">
                <a:effectLst/>
                <a:latin typeface="Traditional Arabic"/>
                <a:ea typeface="Calibri"/>
              </a:rPr>
              <a:t>حِرفَةُ الصّائِغ من صاغَ يصُوغُ صَوْغاً،  والشيءُ مَصُوغٌ. </a:t>
            </a:r>
          </a:p>
          <a:p>
            <a:pPr algn="r" rtl="1">
              <a:lnSpc>
                <a:spcPct val="115000"/>
              </a:lnSpc>
              <a:spcAft>
                <a:spcPts val="1000"/>
              </a:spcAft>
            </a:pPr>
            <a:r>
              <a:rPr lang="ar-IQ" sz="3200" b="1" dirty="0" smtClean="0">
                <a:effectLst/>
                <a:latin typeface="Traditional Arabic"/>
                <a:ea typeface="Calibri"/>
              </a:rPr>
              <a:t>ويقال كلام حسن الصياغة أي: جيد محكم، وصيغة الكلمة هيئتها الحاصلة من ترتيب حروفها وحركاته. والجمع: صيغ.</a:t>
            </a:r>
            <a:endParaRPr lang="en-US" sz="3200" dirty="0" smtClean="0">
              <a:effectLst/>
              <a:latin typeface="Traditional Arabic"/>
              <a:ea typeface="Calibri"/>
            </a:endParaRPr>
          </a:p>
          <a:p>
            <a:pPr algn="r" rtl="1">
              <a:lnSpc>
                <a:spcPct val="115000"/>
              </a:lnSpc>
              <a:spcAft>
                <a:spcPts val="1000"/>
              </a:spcAft>
            </a:pPr>
            <a:r>
              <a:rPr lang="ar-IQ" sz="3200" b="1" dirty="0">
                <a:solidFill>
                  <a:srgbClr val="FFFF00"/>
                </a:solidFill>
                <a:effectLst>
                  <a:outerShdw blurRad="38100" dist="38100" dir="2700000" algn="tl">
                    <a:srgbClr val="000000">
                      <a:alpha val="43137"/>
                    </a:srgbClr>
                  </a:outerShdw>
                </a:effectLst>
                <a:latin typeface="Traditional Arabic"/>
                <a:ea typeface="Calibri"/>
                <a:cs typeface="Ali-A-Jiddah" pitchFamily="2" charset="-78"/>
              </a:rPr>
              <a:t>2-الصياغة اصطلاحا</a:t>
            </a:r>
            <a:r>
              <a:rPr lang="ar-IQ" sz="3200" b="1" dirty="0" smtClean="0">
                <a:effectLst/>
                <a:latin typeface="Traditional Arabic"/>
                <a:ea typeface="Calibri"/>
              </a:rPr>
              <a:t>: </a:t>
            </a:r>
            <a:r>
              <a:rPr lang="ar-IQ" sz="3600" b="1" dirty="0" smtClean="0">
                <a:effectLst/>
                <a:latin typeface="Traditional Arabic"/>
                <a:ea typeface="Calibri"/>
              </a:rPr>
              <a:t> تعني </a:t>
            </a:r>
            <a:r>
              <a:rPr lang="ar-IQ" sz="3600" dirty="0" smtClean="0">
                <a:effectLst/>
                <a:latin typeface="Traditional Arabic"/>
                <a:ea typeface="Calibri"/>
              </a:rPr>
              <a:t>ترتيب الكلام على نحو معين، يصلح لترتيب الآثار المقصودة منه.</a:t>
            </a:r>
            <a:endParaRPr lang="en-US" sz="3600" dirty="0" smtClean="0">
              <a:effectLst/>
              <a:latin typeface="Traditional Arabic"/>
              <a:ea typeface="Calibri"/>
            </a:endParaRPr>
          </a:p>
          <a:p>
            <a:pPr algn="r" rtl="1">
              <a:lnSpc>
                <a:spcPct val="115000"/>
              </a:lnSpc>
              <a:spcAft>
                <a:spcPts val="1000"/>
              </a:spcAft>
            </a:pPr>
            <a:r>
              <a:rPr lang="ar-IQ" sz="3600" b="1" dirty="0" smtClean="0">
                <a:effectLst/>
                <a:latin typeface="Traditional Arabic"/>
                <a:ea typeface="Calibri"/>
              </a:rPr>
              <a:t>تعني </a:t>
            </a:r>
            <a:r>
              <a:rPr lang="ar-SA" sz="3600" dirty="0" smtClean="0">
                <a:effectLst/>
                <a:latin typeface="Traditional Arabic"/>
                <a:ea typeface="Calibri"/>
              </a:rPr>
              <a:t>أن ي</a:t>
            </a:r>
            <a:r>
              <a:rPr lang="ar-IQ" sz="3600" dirty="0" smtClean="0">
                <a:effectLst/>
                <a:latin typeface="Traditional Arabic"/>
                <a:ea typeface="Calibri"/>
              </a:rPr>
              <a:t>َ</a:t>
            </a:r>
            <a:r>
              <a:rPr lang="ar-SA" sz="3600" dirty="0" smtClean="0">
                <a:effectLst/>
                <a:latin typeface="Traditional Arabic"/>
                <a:ea typeface="Calibri"/>
              </a:rPr>
              <a:t>نقل الباحث إلى القرَّاء الصورة الكاملة عن موضوعه في جميع مراحل البحث منذ كان</a:t>
            </a:r>
            <a:r>
              <a:rPr lang="ar-IQ" sz="3600" dirty="0" smtClean="0">
                <a:effectLst/>
                <a:latin typeface="Traditional Arabic"/>
                <a:ea typeface="Calibri"/>
              </a:rPr>
              <a:t>ت</a:t>
            </a:r>
            <a:r>
              <a:rPr lang="ar-SA" sz="3600" dirty="0" smtClean="0">
                <a:effectLst/>
                <a:latin typeface="Traditional Arabic"/>
                <a:ea typeface="Calibri"/>
              </a:rPr>
              <a:t> مشكلة حتى النتائج التي توصَّل إليـها. </a:t>
            </a:r>
            <a:endParaRPr lang="en-US" sz="3600" dirty="0">
              <a:effectLst/>
              <a:latin typeface="Traditional Arabic"/>
              <a:ea typeface="Calibri"/>
            </a:endParaRPr>
          </a:p>
        </p:txBody>
      </p:sp>
    </p:spTree>
    <p:extLst>
      <p:ext uri="{BB962C8B-B14F-4D97-AF65-F5344CB8AC3E}">
        <p14:creationId xmlns:p14="http://schemas.microsoft.com/office/powerpoint/2010/main" val="26270495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268760"/>
            <a:ext cx="8712968" cy="4608512"/>
          </a:xfrm>
        </p:spPr>
        <p:txBody>
          <a:bodyPr/>
          <a:lstStyle/>
          <a:p>
            <a:pPr lvl="0" fontAlgn="auto">
              <a:lnSpc>
                <a:spcPct val="150000"/>
              </a:lnSpc>
              <a:spcAft>
                <a:spcPts val="0"/>
              </a:spcAft>
              <a:buNone/>
              <a:defRPr/>
            </a:pPr>
            <a:r>
              <a:rPr lang="ar-IQ" sz="3600" kern="1200" dirty="0" smtClean="0">
                <a:latin typeface="ae_AlMateen" pitchFamily="18" charset="-78"/>
                <a:cs typeface="ae_AlMateen" pitchFamily="18" charset="-78"/>
              </a:rPr>
              <a:t>خامساً</a:t>
            </a:r>
            <a:r>
              <a:rPr lang="ar-IQ" sz="3600" kern="1200" dirty="0">
                <a:latin typeface="ae_AlMateen" pitchFamily="18" charset="-78"/>
                <a:cs typeface="ae_AlMateen" pitchFamily="18" charset="-78"/>
              </a:rPr>
              <a:t>: مناهج مختلفة في توثيق النصوص</a:t>
            </a:r>
          </a:p>
          <a:p>
            <a:pPr lvl="0" fontAlgn="auto">
              <a:lnSpc>
                <a:spcPct val="150000"/>
              </a:lnSpc>
              <a:spcAft>
                <a:spcPts val="0"/>
              </a:spcAft>
              <a:buNone/>
              <a:defRPr/>
            </a:pPr>
            <a:r>
              <a:rPr lang="ar-IQ" sz="3600" kern="1200" dirty="0">
                <a:latin typeface="ae_AlMateen" pitchFamily="18" charset="-78"/>
                <a:cs typeface="ae_AlMateen" pitchFamily="18" charset="-78"/>
              </a:rPr>
              <a:t>1-	كتابة بطاقة الكتاب كاملة في أول مرة، وفي المرة الثانية فقط كتابة عنوان الكتاب واسم المؤلف ثم الجزء والصفحة</a:t>
            </a:r>
            <a:r>
              <a:rPr lang="ar-IQ" sz="3600" kern="1200" dirty="0" smtClean="0">
                <a:latin typeface="ae_AlMateen" pitchFamily="18" charset="-78"/>
                <a:cs typeface="ae_AlMateen" pitchFamily="18" charset="-78"/>
              </a:rPr>
              <a:t>.</a:t>
            </a:r>
            <a:endParaRPr lang="ar-IQ" sz="3600" kern="1200" dirty="0">
              <a:latin typeface="ae_AlMateen" pitchFamily="18" charset="-78"/>
              <a:cs typeface="ae_AlMateen" pitchFamily="18" charset="-78"/>
            </a:endParaRPr>
          </a:p>
        </p:txBody>
      </p:sp>
      <p:sp>
        <p:nvSpPr>
          <p:cNvPr id="4" name="عنوان 1"/>
          <p:cNvSpPr txBox="1">
            <a:spLocks/>
          </p:cNvSpPr>
          <p:nvPr/>
        </p:nvSpPr>
        <p:spPr>
          <a:xfrm>
            <a:off x="0" y="116632"/>
            <a:ext cx="9035480" cy="914400"/>
          </a:xfrm>
          <a:prstGeom prst="rect">
            <a:avLst/>
          </a:prstGeom>
          <a:solidFill>
            <a:sysClr val="windowText" lastClr="000000"/>
          </a:solidFill>
          <a:ln w="25400" cap="flat" cmpd="sng" algn="ctr">
            <a:solidFill>
              <a:sysClr val="windowText" lastClr="000000">
                <a:shade val="50000"/>
              </a:sysClr>
            </a:solidFill>
            <a:prstDash val="solid"/>
          </a:ln>
          <a:effectLst/>
        </p:spPr>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fontAlgn="auto">
              <a:spcAft>
                <a:spcPts val="0"/>
              </a:spcAft>
              <a:defRPr/>
            </a:pPr>
            <a:r>
              <a:rPr lang="ar-IQ" dirty="0">
                <a:solidFill>
                  <a:schemeClr val="bg1"/>
                </a:solidFill>
                <a:latin typeface="Calibri"/>
                <a:cs typeface="AdvertisingExtraBold" pitchFamily="2" charset="-78"/>
              </a:rPr>
              <a:t>مناهج مختلفة في توثيق النصوص</a:t>
            </a:r>
            <a:endParaRPr kumimoji="0" lang="en-US" sz="4400" b="0" i="0" u="none" strike="noStrike" kern="1200" cap="none" spc="0" normalizeH="0" baseline="0" noProof="0" dirty="0">
              <a:ln>
                <a:noFill/>
              </a:ln>
              <a:solidFill>
                <a:schemeClr val="bg1"/>
              </a:solidFill>
              <a:effectLst/>
              <a:uLnTx/>
              <a:uFillTx/>
              <a:latin typeface="Calibri"/>
              <a:cs typeface="AdvertisingExtraBold" pitchFamily="2" charset="-78"/>
            </a:endParaRPr>
          </a:p>
        </p:txBody>
      </p:sp>
    </p:spTree>
    <p:extLst>
      <p:ext uri="{BB962C8B-B14F-4D97-AF65-F5344CB8AC3E}">
        <p14:creationId xmlns:p14="http://schemas.microsoft.com/office/powerpoint/2010/main" val="3034503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268760"/>
            <a:ext cx="8712968" cy="4608512"/>
          </a:xfrm>
        </p:spPr>
        <p:txBody>
          <a:bodyPr>
            <a:normAutofit fontScale="92500" lnSpcReduction="20000"/>
          </a:bodyPr>
          <a:lstStyle/>
          <a:p>
            <a:pPr lvl="0" fontAlgn="auto">
              <a:lnSpc>
                <a:spcPct val="150000"/>
              </a:lnSpc>
              <a:spcAft>
                <a:spcPts val="0"/>
              </a:spcAft>
              <a:buNone/>
              <a:defRPr/>
            </a:pPr>
            <a:r>
              <a:rPr lang="ar-IQ" sz="4000" kern="1200" dirty="0">
                <a:latin typeface="ae_AlMateen" pitchFamily="18" charset="-78"/>
                <a:cs typeface="ae_AlMateen" pitchFamily="18" charset="-78"/>
              </a:rPr>
              <a:t>بطاقة الكتاب تكتب هكذا:</a:t>
            </a:r>
          </a:p>
          <a:p>
            <a:pPr lvl="0" fontAlgn="auto">
              <a:lnSpc>
                <a:spcPct val="150000"/>
              </a:lnSpc>
              <a:spcAft>
                <a:spcPts val="0"/>
              </a:spcAft>
              <a:buNone/>
              <a:defRPr/>
            </a:pPr>
            <a:r>
              <a:rPr lang="ar-IQ" sz="4000" u="sng" kern="1200" dirty="0">
                <a:latin typeface="ae_AlMateen" pitchFamily="18" charset="-78"/>
                <a:cs typeface="ae_AlMateen" pitchFamily="18" charset="-78"/>
              </a:rPr>
              <a:t>اسم </a:t>
            </a:r>
            <a:r>
              <a:rPr lang="ar-IQ" sz="3600" u="sng" kern="1200" dirty="0">
                <a:latin typeface="ae_AlMateen" pitchFamily="18" charset="-78"/>
                <a:cs typeface="ae_AlMateen" pitchFamily="18" charset="-78"/>
              </a:rPr>
              <a:t>الكتاب </a:t>
            </a:r>
            <a:r>
              <a:rPr lang="ar-IQ" sz="3600" kern="1200" dirty="0">
                <a:latin typeface="ae_AlMateen" pitchFamily="18" charset="-78"/>
                <a:cs typeface="ae_AlMateen" pitchFamily="18" charset="-78"/>
              </a:rPr>
              <a:t>و</a:t>
            </a:r>
            <a:r>
              <a:rPr lang="ar-IQ" sz="3600" u="sng" kern="1200" dirty="0">
                <a:latin typeface="ae_AlMateen" pitchFamily="18" charset="-78"/>
                <a:cs typeface="ae_AlMateen" pitchFamily="18" charset="-78"/>
              </a:rPr>
              <a:t>المؤلف</a:t>
            </a:r>
            <a:r>
              <a:rPr lang="ar-IQ" sz="3600" kern="1200" dirty="0">
                <a:latin typeface="ae_AlMateen" pitchFamily="18" charset="-78"/>
                <a:cs typeface="ae_AlMateen" pitchFamily="18" charset="-78"/>
              </a:rPr>
              <a:t> و </a:t>
            </a:r>
            <a:r>
              <a:rPr lang="ar-IQ" sz="3600" u="sng" kern="1200" dirty="0">
                <a:latin typeface="ae_AlMateen" pitchFamily="18" charset="-78"/>
                <a:cs typeface="ae_AlMateen" pitchFamily="18" charset="-78"/>
              </a:rPr>
              <a:t>المحقق</a:t>
            </a:r>
            <a:r>
              <a:rPr lang="ar-IQ" sz="3600" kern="1200" dirty="0">
                <a:latin typeface="ae_AlMateen" pitchFamily="18" charset="-78"/>
                <a:cs typeface="ae_AlMateen" pitchFamily="18" charset="-78"/>
              </a:rPr>
              <a:t>، وبلد النشر، دار النّشر، رقم الطبعة، سنة النّشر، وأخيراً الجزء والصفحة.</a:t>
            </a:r>
          </a:p>
          <a:p>
            <a:pPr lvl="0" fontAlgn="auto">
              <a:lnSpc>
                <a:spcPct val="150000"/>
              </a:lnSpc>
              <a:spcAft>
                <a:spcPts val="0"/>
              </a:spcAft>
              <a:buNone/>
              <a:defRPr/>
            </a:pPr>
            <a:r>
              <a:rPr lang="ar-IQ" sz="3600" kern="1200" dirty="0">
                <a:latin typeface="ae_AlMateen" pitchFamily="18" charset="-78"/>
                <a:cs typeface="ae_AlMateen" pitchFamily="18" charset="-78"/>
              </a:rPr>
              <a:t>مثال: (البحث العلمي تقنياته ومناهجه، د. منصور بن فضيل كافي، عمّان–الأردن، دار الأبرار للنّشر والتوزيع، ط:1، (2009م): (169–170)</a:t>
            </a:r>
          </a:p>
          <a:p>
            <a:endParaRPr lang="ar-IQ" sz="4000" dirty="0" smtClean="0"/>
          </a:p>
          <a:p>
            <a:pPr>
              <a:lnSpc>
                <a:spcPct val="150000"/>
              </a:lnSpc>
            </a:pPr>
            <a:endParaRPr lang="ar-IQ" sz="3600" dirty="0"/>
          </a:p>
        </p:txBody>
      </p:sp>
      <p:sp>
        <p:nvSpPr>
          <p:cNvPr id="4" name="عنوان 1"/>
          <p:cNvSpPr txBox="1">
            <a:spLocks/>
          </p:cNvSpPr>
          <p:nvPr/>
        </p:nvSpPr>
        <p:spPr>
          <a:xfrm>
            <a:off x="-4777" y="115459"/>
            <a:ext cx="9144000" cy="914400"/>
          </a:xfrm>
          <a:prstGeom prst="rect">
            <a:avLst/>
          </a:prstGeom>
          <a:solidFill>
            <a:sysClr val="windowText" lastClr="000000"/>
          </a:solidFill>
          <a:ln w="25400" cap="flat" cmpd="sng" algn="ctr">
            <a:solidFill>
              <a:sysClr val="windowText" lastClr="000000">
                <a:shade val="50000"/>
              </a:sysClr>
            </a:solidFill>
            <a:prstDash val="solid"/>
          </a:ln>
          <a:effectLst/>
        </p:spPr>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fontAlgn="auto">
              <a:spcAft>
                <a:spcPts val="0"/>
              </a:spcAft>
              <a:defRPr/>
            </a:pPr>
            <a:r>
              <a:rPr lang="ar-IQ" dirty="0">
                <a:solidFill>
                  <a:srgbClr val="FFC000"/>
                </a:solidFill>
                <a:latin typeface="Calibri"/>
                <a:cs typeface="AdvertisingExtraBold" pitchFamily="2" charset="-78"/>
              </a:rPr>
              <a:t>مناهج مختلفة في توثيق النصوص</a:t>
            </a:r>
            <a:endParaRPr kumimoji="0" lang="en-US" sz="4400" b="0" i="0" u="none" strike="noStrike" kern="1200" cap="none" spc="0" normalizeH="0" baseline="0" noProof="0" dirty="0">
              <a:ln>
                <a:noFill/>
              </a:ln>
              <a:solidFill>
                <a:srgbClr val="FFC000"/>
              </a:solidFill>
              <a:effectLst/>
              <a:uLnTx/>
              <a:uFillTx/>
              <a:latin typeface="Calibri"/>
              <a:ea typeface="+mn-ea"/>
              <a:cs typeface="AdvertisingExtraBold" pitchFamily="2" charset="-78"/>
            </a:endParaRPr>
          </a:p>
        </p:txBody>
      </p:sp>
    </p:spTree>
    <p:extLst>
      <p:ext uri="{BB962C8B-B14F-4D97-AF65-F5344CB8AC3E}">
        <p14:creationId xmlns:p14="http://schemas.microsoft.com/office/powerpoint/2010/main" val="1447236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ctr">
              <a:buNone/>
            </a:pPr>
            <a:r>
              <a:rPr lang="ar-SA" sz="4400" b="1" u="sng" dirty="0" smtClean="0"/>
              <a:t>2-	كتابة اسم أو لقب المؤلف، ثم الكتاب، ثم رقم الجزء والصفحة، هكذا :</a:t>
            </a:r>
          </a:p>
          <a:p>
            <a:pPr marL="0" indent="0" algn="ctr">
              <a:buNone/>
            </a:pPr>
            <a:r>
              <a:rPr lang="ar-SA" sz="4400" b="1" u="sng" dirty="0" smtClean="0"/>
              <a:t>ابن كثير، تفسير القرآن العظيم: 1/250. </a:t>
            </a:r>
          </a:p>
          <a:p>
            <a:pPr marL="0" indent="0" algn="ctr">
              <a:buNone/>
            </a:pPr>
            <a:r>
              <a:rPr lang="ar-SA" sz="4400" b="1" u="sng" dirty="0" smtClean="0"/>
              <a:t>أو</a:t>
            </a:r>
          </a:p>
          <a:p>
            <a:pPr marL="0" indent="0" algn="ctr">
              <a:buNone/>
            </a:pPr>
            <a:r>
              <a:rPr lang="ar-SA" sz="4400" b="1" u="sng" dirty="0" smtClean="0"/>
              <a:t>تفسير القرآن العظيم، ابن كثير: 1/250.</a:t>
            </a:r>
            <a:endParaRPr lang="ar-SA" sz="4400" b="1" u="sng" dirty="0"/>
          </a:p>
        </p:txBody>
      </p:sp>
      <p:sp>
        <p:nvSpPr>
          <p:cNvPr id="4" name="عنوان 1"/>
          <p:cNvSpPr txBox="1">
            <a:spLocks/>
          </p:cNvSpPr>
          <p:nvPr/>
        </p:nvSpPr>
        <p:spPr>
          <a:xfrm>
            <a:off x="-108520" y="116632"/>
            <a:ext cx="9144000" cy="914400"/>
          </a:xfrm>
          <a:prstGeom prst="rect">
            <a:avLst/>
          </a:prstGeom>
          <a:solidFill>
            <a:sysClr val="windowText" lastClr="000000"/>
          </a:solidFill>
          <a:ln w="25400" cap="flat" cmpd="sng" algn="ctr">
            <a:solidFill>
              <a:sysClr val="windowText" lastClr="000000">
                <a:shade val="50000"/>
              </a:sysClr>
            </a:solidFill>
            <a:prstDash val="solid"/>
          </a:ln>
          <a:effectLst/>
        </p:spPr>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fontAlgn="auto">
              <a:spcAft>
                <a:spcPts val="0"/>
              </a:spcAft>
              <a:defRPr/>
            </a:pPr>
            <a:r>
              <a:rPr lang="ar-IQ" dirty="0" smtClean="0">
                <a:solidFill>
                  <a:srgbClr val="FFC000"/>
                </a:solidFill>
                <a:latin typeface="Calibri"/>
                <a:cs typeface="AdvertisingExtraBold" pitchFamily="2" charset="-78"/>
              </a:rPr>
              <a:t>الأفضل</a:t>
            </a:r>
            <a:endParaRPr kumimoji="0" lang="en-US" sz="4400" b="0" i="0" u="none" strike="noStrike" kern="1200" cap="none" spc="0" normalizeH="0" baseline="0" noProof="0" dirty="0">
              <a:ln>
                <a:noFill/>
              </a:ln>
              <a:solidFill>
                <a:srgbClr val="FFC000"/>
              </a:solidFill>
              <a:effectLst/>
              <a:uLnTx/>
              <a:uFillTx/>
              <a:latin typeface="Calibri"/>
              <a:ea typeface="+mn-ea"/>
              <a:cs typeface="AdvertisingExtraBold" pitchFamily="2" charset="-78"/>
            </a:endParaRPr>
          </a:p>
        </p:txBody>
      </p:sp>
    </p:spTree>
    <p:extLst>
      <p:ext uri="{BB962C8B-B14F-4D97-AF65-F5344CB8AC3E}">
        <p14:creationId xmlns:p14="http://schemas.microsoft.com/office/powerpoint/2010/main" val="169666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8229600" cy="1143000"/>
          </a:xfrm>
        </p:spPr>
        <p:txBody>
          <a:bodyPr>
            <a:normAutofit/>
          </a:bodyPr>
          <a:lstStyle/>
          <a:p>
            <a:pPr algn="ctr"/>
            <a:r>
              <a:rPr lang="ar-IQ" sz="5400" dirty="0">
                <a:solidFill>
                  <a:schemeClr val="bg1"/>
                </a:solidFill>
              </a:rPr>
              <a:t>قواعد توثيق النصوص </a:t>
            </a:r>
          </a:p>
        </p:txBody>
      </p:sp>
      <p:sp>
        <p:nvSpPr>
          <p:cNvPr id="3" name="عنصر نائب للمحتوى 2"/>
          <p:cNvSpPr>
            <a:spLocks noGrp="1"/>
          </p:cNvSpPr>
          <p:nvPr>
            <p:ph idx="1"/>
          </p:nvPr>
        </p:nvSpPr>
        <p:spPr/>
        <p:txBody>
          <a:bodyPr>
            <a:normAutofit/>
          </a:bodyPr>
          <a:lstStyle/>
          <a:p>
            <a:r>
              <a:rPr lang="ar-SA" sz="4800" dirty="0" smtClean="0">
                <a:solidFill>
                  <a:schemeClr val="bg1"/>
                </a:solidFill>
              </a:rPr>
              <a:t>الآيات القرآنية</a:t>
            </a:r>
          </a:p>
          <a:p>
            <a:r>
              <a:rPr lang="ar-SA" sz="4800" dirty="0" smtClean="0">
                <a:solidFill>
                  <a:schemeClr val="bg1"/>
                </a:solidFill>
              </a:rPr>
              <a:t>الأحاديث النبوية</a:t>
            </a:r>
          </a:p>
          <a:p>
            <a:r>
              <a:rPr lang="ar-SA" sz="4800" dirty="0" smtClean="0">
                <a:solidFill>
                  <a:schemeClr val="bg1"/>
                </a:solidFill>
              </a:rPr>
              <a:t>الأعلام</a:t>
            </a:r>
            <a:endParaRPr lang="ar-IQ" sz="4800" dirty="0">
              <a:solidFill>
                <a:schemeClr val="bg1"/>
              </a:solidFill>
            </a:endParaRPr>
          </a:p>
        </p:txBody>
      </p:sp>
    </p:spTree>
    <p:extLst>
      <p:ext uri="{BB962C8B-B14F-4D97-AF65-F5344CB8AC3E}">
        <p14:creationId xmlns:p14="http://schemas.microsoft.com/office/powerpoint/2010/main" val="14805767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4327"/>
            <a:ext cx="8229600" cy="1143000"/>
          </a:xfrm>
        </p:spPr>
        <p:txBody>
          <a:bodyPr/>
          <a:lstStyle/>
          <a:p>
            <a:pPr algn="ctr"/>
            <a:r>
              <a:rPr lang="ar-IQ" dirty="0" smtClean="0">
                <a:solidFill>
                  <a:schemeClr val="bg1"/>
                </a:solidFill>
              </a:rPr>
              <a:t>تخريج الآيات</a:t>
            </a:r>
            <a:endParaRPr lang="ar-IQ" dirty="0">
              <a:solidFill>
                <a:schemeClr val="bg1"/>
              </a:solidFill>
            </a:endParaRPr>
          </a:p>
        </p:txBody>
      </p:sp>
      <p:sp>
        <p:nvSpPr>
          <p:cNvPr id="3" name="عنصر نائب للمحتوى 2"/>
          <p:cNvSpPr>
            <a:spLocks noGrp="1"/>
          </p:cNvSpPr>
          <p:nvPr>
            <p:ph idx="1"/>
          </p:nvPr>
        </p:nvSpPr>
        <p:spPr>
          <a:xfrm>
            <a:off x="251520" y="1340768"/>
            <a:ext cx="8784976" cy="3744416"/>
          </a:xfrm>
        </p:spPr>
        <p:txBody>
          <a:bodyPr>
            <a:normAutofit/>
          </a:bodyPr>
          <a:lstStyle/>
          <a:p>
            <a:pPr algn="just"/>
            <a:r>
              <a:rPr lang="ar-IQ" sz="4400" dirty="0">
                <a:solidFill>
                  <a:schemeClr val="bg1"/>
                </a:solidFill>
              </a:rPr>
              <a:t>الآيات القرآنية: إذا وردت في المتن ففي الهامش، يذكر اسم السورة ورقم الآية، إن كانت الآية ذكرت في المتن كاملة</a:t>
            </a:r>
            <a:r>
              <a:rPr lang="ar-IQ" sz="4400" dirty="0" smtClean="0">
                <a:solidFill>
                  <a:schemeClr val="bg1"/>
                </a:solidFill>
              </a:rPr>
              <a:t>، هكذا: سورة التين: (3)، وإلاّ </a:t>
            </a:r>
            <a:r>
              <a:rPr lang="ar-IQ" sz="4400" dirty="0">
                <a:solidFill>
                  <a:schemeClr val="bg1"/>
                </a:solidFill>
              </a:rPr>
              <a:t>تقول في الهامش: </a:t>
            </a:r>
            <a:r>
              <a:rPr lang="ar-IQ" sz="4400" dirty="0" smtClean="0">
                <a:solidFill>
                  <a:schemeClr val="bg1"/>
                </a:solidFill>
              </a:rPr>
              <a:t>سورة البقرة: من الآية (160).</a:t>
            </a:r>
          </a:p>
        </p:txBody>
      </p:sp>
    </p:spTree>
    <p:extLst>
      <p:ext uri="{BB962C8B-B14F-4D97-AF65-F5344CB8AC3E}">
        <p14:creationId xmlns:p14="http://schemas.microsoft.com/office/powerpoint/2010/main" val="13514281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0"/>
            <a:ext cx="8305800" cy="908720"/>
          </a:xfrm>
        </p:spPr>
        <p:txBody>
          <a:bodyPr>
            <a:normAutofit fontScale="90000"/>
          </a:bodyPr>
          <a:lstStyle/>
          <a:p>
            <a:pPr algn="ctr"/>
            <a:r>
              <a:rPr lang="ar-IQ" sz="6000" b="1" dirty="0" smtClean="0">
                <a:solidFill>
                  <a:srgbClr val="FF0000"/>
                </a:solidFill>
              </a:rPr>
              <a:t>تخريج الأحاديث</a:t>
            </a:r>
            <a:endParaRPr lang="ar-IQ" sz="6000" b="1" dirty="0">
              <a:solidFill>
                <a:srgbClr val="FF0000"/>
              </a:solidFill>
            </a:endParaRPr>
          </a:p>
        </p:txBody>
      </p:sp>
      <p:sp>
        <p:nvSpPr>
          <p:cNvPr id="3" name="مستطيل 2"/>
          <p:cNvSpPr/>
          <p:nvPr/>
        </p:nvSpPr>
        <p:spPr>
          <a:xfrm>
            <a:off x="58736" y="836712"/>
            <a:ext cx="8928992" cy="6093976"/>
          </a:xfrm>
          <a:prstGeom prst="rect">
            <a:avLst/>
          </a:prstGeom>
        </p:spPr>
        <p:txBody>
          <a:bodyPr wrap="square">
            <a:spAutoFit/>
          </a:bodyPr>
          <a:lstStyle/>
          <a:p>
            <a:pPr algn="just" rtl="1">
              <a:lnSpc>
                <a:spcPct val="150000"/>
              </a:lnSpc>
            </a:pPr>
            <a:r>
              <a:rPr lang="ar-IQ" sz="3200" dirty="0" smtClean="0"/>
              <a:t>1- إذا </a:t>
            </a:r>
            <a:r>
              <a:rPr lang="ar-IQ" sz="3200" dirty="0"/>
              <a:t>كان الحديث أو الأثر في الكتب المرتبة حسب </a:t>
            </a:r>
            <a:r>
              <a:rPr lang="ar-IQ" sz="3200" dirty="0" smtClean="0"/>
              <a:t>الكتب والأبواب</a:t>
            </a:r>
            <a:r>
              <a:rPr lang="ar-IQ" sz="3200" dirty="0"/>
              <a:t>، يكون التخريج في الهامش بهذا الشكل: أخرجه البخاري في </a:t>
            </a:r>
            <a:r>
              <a:rPr lang="ar-IQ" sz="3200" dirty="0" smtClean="0"/>
              <a:t>صحيحه عن عمر رضي الله عنه، </a:t>
            </a:r>
            <a:r>
              <a:rPr lang="ar-IQ" sz="3200" dirty="0"/>
              <a:t>كتاب الصلاة، باب صلاة الجماعة، </a:t>
            </a:r>
            <a:r>
              <a:rPr lang="ar-IQ" sz="3200" dirty="0" smtClean="0"/>
              <a:t>برقم</a:t>
            </a:r>
            <a:r>
              <a:rPr lang="ar-IQ" sz="3200" dirty="0"/>
              <a:t>: (  .. </a:t>
            </a:r>
            <a:r>
              <a:rPr lang="ar-IQ" sz="3200" dirty="0" smtClean="0"/>
              <a:t>): (47/3).</a:t>
            </a:r>
          </a:p>
          <a:p>
            <a:pPr lvl="0" algn="just" rtl="1">
              <a:lnSpc>
                <a:spcPct val="150000"/>
              </a:lnSpc>
            </a:pPr>
            <a:r>
              <a:rPr lang="ar-IQ" sz="4400" dirty="0">
                <a:solidFill>
                  <a:prstClr val="black"/>
                </a:solidFill>
              </a:rPr>
              <a:t>2- </a:t>
            </a:r>
            <a:r>
              <a:rPr lang="ar-IQ" sz="4400" dirty="0">
                <a:solidFill>
                  <a:prstClr val="black"/>
                </a:solidFill>
                <a:latin typeface="Traditional Arabic"/>
                <a:ea typeface="Calibri"/>
                <a:cs typeface="Traditional Arabic"/>
              </a:rPr>
              <a:t>إذا كان الحديث أو الأثر في الكتب التي رتبت حسب الصحابي، كالمسانيد، فالتخريج يكون هكذا: أخرجه أحمد في مسنده، مسند عبدالله بن عمر، برقم ( ... ): (152/3)</a:t>
            </a:r>
            <a:r>
              <a:rPr lang="ar-SA" sz="4400" dirty="0" smtClean="0">
                <a:solidFill>
                  <a:prstClr val="black"/>
                </a:solidFill>
                <a:latin typeface="Traditional Arabic"/>
                <a:ea typeface="Calibri"/>
                <a:cs typeface="Traditional Arabic"/>
              </a:rPr>
              <a:t>.</a:t>
            </a:r>
            <a:endParaRPr lang="ar-IQ" sz="4400" dirty="0">
              <a:solidFill>
                <a:prstClr val="black"/>
              </a:solidFill>
            </a:endParaRPr>
          </a:p>
        </p:txBody>
      </p:sp>
    </p:spTree>
    <p:extLst>
      <p:ext uri="{BB962C8B-B14F-4D97-AF65-F5344CB8AC3E}">
        <p14:creationId xmlns:p14="http://schemas.microsoft.com/office/powerpoint/2010/main" val="11969107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56968" y="0"/>
            <a:ext cx="8305800" cy="1143000"/>
          </a:xfrm>
        </p:spPr>
        <p:txBody>
          <a:bodyPr>
            <a:normAutofit/>
          </a:bodyPr>
          <a:lstStyle/>
          <a:p>
            <a:pPr algn="ctr" rtl="1"/>
            <a:r>
              <a:rPr lang="ar-IQ" sz="5400" b="1" dirty="0" smtClean="0">
                <a:solidFill>
                  <a:srgbClr val="FF0000"/>
                </a:solidFill>
              </a:rPr>
              <a:t>تخريج الأحاديث</a:t>
            </a:r>
            <a:endParaRPr lang="ar-IQ" sz="5400" b="1" dirty="0">
              <a:solidFill>
                <a:srgbClr val="FF0000"/>
              </a:solidFill>
            </a:endParaRPr>
          </a:p>
        </p:txBody>
      </p:sp>
      <p:sp>
        <p:nvSpPr>
          <p:cNvPr id="3" name="مستطيل 2"/>
          <p:cNvSpPr/>
          <p:nvPr/>
        </p:nvSpPr>
        <p:spPr>
          <a:xfrm>
            <a:off x="159704" y="1052736"/>
            <a:ext cx="8712968" cy="5883662"/>
          </a:xfrm>
          <a:prstGeom prst="rect">
            <a:avLst/>
          </a:prstGeom>
        </p:spPr>
        <p:txBody>
          <a:bodyPr wrap="square">
            <a:spAutoFit/>
          </a:bodyPr>
          <a:lstStyle/>
          <a:p>
            <a:pPr algn="just" rtl="1">
              <a:lnSpc>
                <a:spcPct val="115000"/>
              </a:lnSpc>
              <a:spcAft>
                <a:spcPts val="1000"/>
              </a:spcAft>
            </a:pPr>
            <a:r>
              <a:rPr lang="ar-IQ" sz="4000" dirty="0" smtClean="0"/>
              <a:t>3- </a:t>
            </a:r>
            <a:r>
              <a:rPr lang="ar-IQ" sz="4000" dirty="0" smtClean="0">
                <a:effectLst/>
                <a:latin typeface="Traditional Arabic"/>
                <a:ea typeface="Calibri"/>
              </a:rPr>
              <a:t>إذا كان الحديث في الصحيحين أو أحدهما فيكتفى بالتخريج منهما، أو أحدهما، أما إذا كان في غيرهما فينبغي نقل الحكم على الحديث بالتصحيح أو التضعيف.</a:t>
            </a:r>
            <a:endParaRPr lang="en-US" sz="4000" dirty="0" smtClean="0">
              <a:effectLst/>
              <a:latin typeface="Traditional Arabic"/>
              <a:ea typeface="Calibri"/>
            </a:endParaRPr>
          </a:p>
          <a:p>
            <a:pPr algn="just" rtl="1">
              <a:lnSpc>
                <a:spcPct val="115000"/>
              </a:lnSpc>
              <a:spcAft>
                <a:spcPts val="1000"/>
              </a:spcAft>
            </a:pPr>
            <a:r>
              <a:rPr lang="ar-IQ" sz="4000" dirty="0" smtClean="0">
                <a:effectLst/>
                <a:latin typeface="Traditional Arabic"/>
                <a:ea typeface="Calibri"/>
              </a:rPr>
              <a:t>مثال: أخرجه أبو داود في سننه عن ابن عباس رضي الله عنهما، كتاب الزكاة، باب زكاة النقدين، برقم (...): (45/3)، وقال ابن حجر: حديث صحيح. </a:t>
            </a:r>
            <a:r>
              <a:rPr lang="ar-SA" sz="4000" dirty="0" smtClean="0">
                <a:effectLst/>
                <a:latin typeface="Traditional Arabic"/>
                <a:ea typeface="Calibri"/>
              </a:rPr>
              <a:t> مع ذكر المصدر.</a:t>
            </a:r>
            <a:endParaRPr lang="en-US" sz="4000" dirty="0">
              <a:effectLst/>
              <a:latin typeface="Traditional Arabic"/>
              <a:ea typeface="Calibri"/>
            </a:endParaRPr>
          </a:p>
        </p:txBody>
      </p:sp>
    </p:spTree>
    <p:extLst>
      <p:ext uri="{BB962C8B-B14F-4D97-AF65-F5344CB8AC3E}">
        <p14:creationId xmlns:p14="http://schemas.microsoft.com/office/powerpoint/2010/main" val="1140446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6808"/>
            <a:ext cx="9018312" cy="891912"/>
          </a:xfrm>
        </p:spPr>
        <p:txBody>
          <a:bodyPr>
            <a:normAutofit/>
          </a:bodyPr>
          <a:lstStyle/>
          <a:p>
            <a:pPr algn="ctr" rtl="1"/>
            <a:r>
              <a:rPr lang="ar-IQ" sz="5400" b="1" dirty="0" smtClean="0">
                <a:solidFill>
                  <a:srgbClr val="FF0000"/>
                </a:solidFill>
              </a:rPr>
              <a:t>تخريج الأعلام</a:t>
            </a:r>
            <a:endParaRPr lang="ar-IQ" sz="5400" b="1" dirty="0">
              <a:solidFill>
                <a:srgbClr val="FF0000"/>
              </a:solidFill>
            </a:endParaRPr>
          </a:p>
        </p:txBody>
      </p:sp>
      <p:sp>
        <p:nvSpPr>
          <p:cNvPr id="3" name="مستطيل 2"/>
          <p:cNvSpPr/>
          <p:nvPr/>
        </p:nvSpPr>
        <p:spPr>
          <a:xfrm>
            <a:off x="179512" y="1165392"/>
            <a:ext cx="8784976" cy="2640723"/>
          </a:xfrm>
          <a:prstGeom prst="rect">
            <a:avLst/>
          </a:prstGeom>
        </p:spPr>
        <p:txBody>
          <a:bodyPr wrap="square">
            <a:spAutoFit/>
          </a:bodyPr>
          <a:lstStyle/>
          <a:p>
            <a:pPr marL="342900" lvl="0" indent="-342900" algn="just" rtl="1">
              <a:lnSpc>
                <a:spcPct val="115000"/>
              </a:lnSpc>
              <a:spcAft>
                <a:spcPts val="1000"/>
              </a:spcAft>
              <a:buFont typeface="+mj-lt"/>
              <a:buAutoNum type="arabicPeriod"/>
            </a:pPr>
            <a:r>
              <a:rPr lang="ar-IQ" sz="3600" dirty="0" smtClean="0">
                <a:effectLst/>
                <a:latin typeface="Traditional Arabic"/>
                <a:ea typeface="Calibri"/>
              </a:rPr>
              <a:t>تخريج الأعلام، لا بد من تخريج الأعلام غير المشهورين في البحث وذلك من مصادره المعتبرة، وتخريج الأعلام يكون هكذا: (الاسم، الكنية، اللقب، سنة الولادة، بعض صفاته، ثلاثة من أشهر كتبه، سنة الوفاة مع المكان)</a:t>
            </a:r>
            <a:endParaRPr lang="en-US" sz="3600" dirty="0">
              <a:effectLst/>
              <a:latin typeface="Traditional Arabic"/>
              <a:ea typeface="Calibri"/>
            </a:endParaRPr>
          </a:p>
        </p:txBody>
      </p:sp>
    </p:spTree>
    <p:extLst>
      <p:ext uri="{BB962C8B-B14F-4D97-AF65-F5344CB8AC3E}">
        <p14:creationId xmlns:p14="http://schemas.microsoft.com/office/powerpoint/2010/main" val="2109188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914400"/>
          </a:xfrm>
        </p:spPr>
        <p:style>
          <a:lnRef idx="2">
            <a:schemeClr val="dk1">
              <a:shade val="50000"/>
            </a:schemeClr>
          </a:lnRef>
          <a:fillRef idx="1">
            <a:schemeClr val="dk1"/>
          </a:fillRef>
          <a:effectRef idx="0">
            <a:schemeClr val="dk1"/>
          </a:effectRef>
          <a:fontRef idx="minor">
            <a:schemeClr val="lt1"/>
          </a:fontRef>
        </p:style>
        <p:txBody>
          <a:bodyPr rtlCol="0">
            <a:normAutofit/>
          </a:bodyPr>
          <a:lstStyle/>
          <a:p>
            <a:pPr algn="ctr" rtl="1" fontAlgn="auto">
              <a:spcAft>
                <a:spcPts val="0"/>
              </a:spcAft>
              <a:defRPr/>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rPr>
              <a:t>قواعد توثيق النصوص</a:t>
            </a:r>
            <a:endParaRPr lang="en-US" b="1"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ndParaRPr>
          </a:p>
        </p:txBody>
      </p:sp>
      <p:sp>
        <p:nvSpPr>
          <p:cNvPr id="3" name="عنصر نائب للمحتوى 2"/>
          <p:cNvSpPr>
            <a:spLocks noGrp="1"/>
          </p:cNvSpPr>
          <p:nvPr>
            <p:ph idx="1"/>
          </p:nvPr>
        </p:nvSpPr>
        <p:spPr>
          <a:xfrm>
            <a:off x="0" y="914400"/>
            <a:ext cx="9144000" cy="5943600"/>
          </a:xfrm>
        </p:spPr>
        <p:style>
          <a:lnRef idx="1">
            <a:schemeClr val="dk1"/>
          </a:lnRef>
          <a:fillRef idx="2">
            <a:schemeClr val="dk1"/>
          </a:fillRef>
          <a:effectRef idx="1">
            <a:schemeClr val="dk1"/>
          </a:effectRef>
          <a:fontRef idx="minor">
            <a:schemeClr val="dk1"/>
          </a:fontRef>
        </p:style>
        <p:txBody>
          <a:bodyPr rtlCol="0">
            <a:normAutofit/>
          </a:bodyPr>
          <a:lstStyle/>
          <a:p>
            <a:pPr algn="r" rtl="1" fontAlgn="auto">
              <a:spcAft>
                <a:spcPts val="0"/>
              </a:spcAft>
              <a:buFont typeface="Arial" pitchFamily="34" charset="0"/>
              <a:buNone/>
              <a:defRPr/>
            </a:pPr>
            <a:r>
              <a:rPr lang="ar-IQ" sz="4800" dirty="0" smtClean="0">
                <a:latin typeface="ae_AlMateen" pitchFamily="18" charset="-78"/>
                <a:cs typeface="ae_AlMateen" pitchFamily="18" charset="-78"/>
              </a:rPr>
              <a:t>1- إذا ذكر اسم الكتاب في المتن، ففي الهامش يذكر اسم المؤلف والجزء والصفحة فقط، مثل: جاء في تفسير</a:t>
            </a:r>
            <a:r>
              <a:rPr lang="ar-SA" sz="4800" dirty="0" smtClean="0">
                <a:latin typeface="ae_AlMateen" pitchFamily="18" charset="-78"/>
                <a:cs typeface="ae_AlMateen" pitchFamily="18" charset="-78"/>
              </a:rPr>
              <a:t>القران العظيم</a:t>
            </a:r>
            <a:r>
              <a:rPr lang="ar-IQ" sz="4800" dirty="0" smtClean="0">
                <a:latin typeface="ae_AlMateen" pitchFamily="18" charset="-78"/>
                <a:cs typeface="ae_AlMateen" pitchFamily="18" charset="-78"/>
              </a:rPr>
              <a:t>، تضع رقماً صغيرا على الكلمة، وفي الهامش تقول: ابن كثير: (178/1).</a:t>
            </a:r>
          </a:p>
          <a:p>
            <a:pPr algn="r" rtl="1" fontAlgn="auto">
              <a:spcAft>
                <a:spcPts val="0"/>
              </a:spcAft>
              <a:buFont typeface="Arial" pitchFamily="34" charset="0"/>
              <a:buNone/>
              <a:defRPr/>
            </a:pPr>
            <a:r>
              <a:rPr lang="ar-IQ" sz="4800" dirty="0" smtClean="0">
                <a:latin typeface="ae_AlMateen" pitchFamily="18" charset="-78"/>
                <a:cs typeface="ae_AlMateen" pitchFamily="18" charset="-78"/>
              </a:rPr>
              <a:t>2- إذا ذكر اسم المؤلِّف في المتن ففي الهامش يذكر اسم الكتاب ورقم الجزء والصفحة.</a:t>
            </a:r>
          </a:p>
          <a:p>
            <a:pPr algn="r" rtl="1" fontAlgn="auto">
              <a:spcAft>
                <a:spcPts val="0"/>
              </a:spcAft>
              <a:buFont typeface="Arial" pitchFamily="34" charset="0"/>
              <a:buNone/>
              <a:defRPr/>
            </a:pPr>
            <a:endParaRPr lang="ar-IQ" dirty="0" smtClean="0"/>
          </a:p>
          <a:p>
            <a:pPr algn="r" rtl="1" fontAlgn="auto">
              <a:spcAft>
                <a:spcPts val="0"/>
              </a:spcAft>
              <a:buFont typeface="Arial" pitchFamily="34" charset="0"/>
              <a:buNone/>
              <a:defRPr/>
            </a:pPr>
            <a:endParaRPr lang="en-US" dirty="0"/>
          </a:p>
        </p:txBody>
      </p:sp>
    </p:spTree>
    <p:extLst>
      <p:ext uri="{BB962C8B-B14F-4D97-AF65-F5344CB8AC3E}">
        <p14:creationId xmlns:p14="http://schemas.microsoft.com/office/powerpoint/2010/main" val="2048653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770" decel="100000"/>
                                        <p:tgtEl>
                                          <p:spTgt spid="3">
                                            <p:txEl>
                                              <p:pRg st="0" end="0"/>
                                            </p:txEl>
                                          </p:spTgt>
                                        </p:tgtEl>
                                      </p:cBhvr>
                                    </p:animEffect>
                                    <p:animScale>
                                      <p:cBhvr>
                                        <p:cTn id="19" dur="770" decel="100000"/>
                                        <p:tgtEl>
                                          <p:spTgt spid="3">
                                            <p:txEl>
                                              <p:pRg st="0" end="0"/>
                                            </p:txEl>
                                          </p:spTgt>
                                        </p:tgtEl>
                                      </p:cBhvr>
                                      <p:from x="10000" y="10000"/>
                                      <p:to x="200000" y="450000"/>
                                    </p:animScale>
                                    <p:animScale>
                                      <p:cBhvr>
                                        <p:cTn id="20" dur="1230" accel="100000" fill="hold">
                                          <p:stCondLst>
                                            <p:cond delay="770"/>
                                          </p:stCondLst>
                                        </p:cTn>
                                        <p:tgtEl>
                                          <p:spTgt spid="3">
                                            <p:txEl>
                                              <p:pRg st="0" end="0"/>
                                            </p:txEl>
                                          </p:spTgt>
                                        </p:tgtEl>
                                      </p:cBhvr>
                                      <p:from x="200000" y="450000"/>
                                      <p:to x="100000" y="100000"/>
                                    </p:animScale>
                                    <p:set>
                                      <p:cBhvr>
                                        <p:cTn id="21" dur="770" fill="hold"/>
                                        <p:tgtEl>
                                          <p:spTgt spid="3">
                                            <p:txEl>
                                              <p:pRg st="0" end="0"/>
                                            </p:txEl>
                                          </p:spTgt>
                                        </p:tgtEl>
                                        <p:attrNameLst>
                                          <p:attrName>ppt_x</p:attrName>
                                        </p:attrNameLst>
                                      </p:cBhvr>
                                      <p:to>
                                        <p:strVal val="(0.5)"/>
                                      </p:to>
                                    </p:set>
                                    <p:anim from="(0.5)" to="(#ppt_x)" calcmode="lin" valueType="num">
                                      <p:cBhvr>
                                        <p:cTn id="22" dur="1230" accel="100000" fill="hold">
                                          <p:stCondLst>
                                            <p:cond delay="770"/>
                                          </p:stCondLst>
                                        </p:cTn>
                                        <p:tgtEl>
                                          <p:spTgt spid="3">
                                            <p:txEl>
                                              <p:pRg st="0" end="0"/>
                                            </p:txEl>
                                          </p:spTgt>
                                        </p:tgtEl>
                                        <p:attrNameLst>
                                          <p:attrName>ppt_x</p:attrName>
                                        </p:attrNameLst>
                                      </p:cBhvr>
                                    </p:anim>
                                    <p:set>
                                      <p:cBhvr>
                                        <p:cTn id="23" dur="770" fill="hold"/>
                                        <p:tgtEl>
                                          <p:spTgt spid="3">
                                            <p:txEl>
                                              <p:pRg st="0" end="0"/>
                                            </p:txEl>
                                          </p:spTgt>
                                        </p:tgtEl>
                                        <p:attrNameLst>
                                          <p:attrName>ppt_y</p:attrName>
                                        </p:attrNameLst>
                                      </p:cBhvr>
                                      <p:to>
                                        <p:strVal val="(#ppt_y+0.4)"/>
                                      </p:to>
                                    </p:set>
                                    <p:anim from="(#ppt_y+0.4)" to="(#ppt_y)" calcmode="lin" valueType="num">
                                      <p:cBhvr>
                                        <p:cTn id="24" dur="1230" accel="100000" fill="hold">
                                          <p:stCondLst>
                                            <p:cond delay="770"/>
                                          </p:stCondLst>
                                        </p:cTn>
                                        <p:tgtEl>
                                          <p:spTgt spid="3">
                                            <p:txEl>
                                              <p:pRg st="0" end="0"/>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770" decel="100000"/>
                                        <p:tgtEl>
                                          <p:spTgt spid="3">
                                            <p:txEl>
                                              <p:pRg st="1" end="1"/>
                                            </p:txEl>
                                          </p:spTgt>
                                        </p:tgtEl>
                                      </p:cBhvr>
                                    </p:animEffect>
                                    <p:animScale>
                                      <p:cBhvr>
                                        <p:cTn id="30" dur="770" decel="100000"/>
                                        <p:tgtEl>
                                          <p:spTgt spid="3">
                                            <p:txEl>
                                              <p:pRg st="1" end="1"/>
                                            </p:txEl>
                                          </p:spTgt>
                                        </p:tgtEl>
                                      </p:cBhvr>
                                      <p:from x="10000" y="10000"/>
                                      <p:to x="200000" y="450000"/>
                                    </p:animScale>
                                    <p:animScale>
                                      <p:cBhvr>
                                        <p:cTn id="31" dur="1230" accel="100000" fill="hold">
                                          <p:stCondLst>
                                            <p:cond delay="770"/>
                                          </p:stCondLst>
                                        </p:cTn>
                                        <p:tgtEl>
                                          <p:spTgt spid="3">
                                            <p:txEl>
                                              <p:pRg st="1" end="1"/>
                                            </p:txEl>
                                          </p:spTgt>
                                        </p:tgtEl>
                                      </p:cBhvr>
                                      <p:from x="200000" y="450000"/>
                                      <p:to x="100000" y="100000"/>
                                    </p:animScale>
                                    <p:set>
                                      <p:cBhvr>
                                        <p:cTn id="32" dur="770" fill="hold"/>
                                        <p:tgtEl>
                                          <p:spTgt spid="3">
                                            <p:txEl>
                                              <p:pRg st="1" end="1"/>
                                            </p:txEl>
                                          </p:spTgt>
                                        </p:tgtEl>
                                        <p:attrNameLst>
                                          <p:attrName>ppt_x</p:attrName>
                                        </p:attrNameLst>
                                      </p:cBhvr>
                                      <p:to>
                                        <p:strVal val="(0.5)"/>
                                      </p:to>
                                    </p:set>
                                    <p:anim from="(0.5)" to="(#ppt_x)" calcmode="lin" valueType="num">
                                      <p:cBhvr>
                                        <p:cTn id="33" dur="1230" accel="100000" fill="hold">
                                          <p:stCondLst>
                                            <p:cond delay="770"/>
                                          </p:stCondLst>
                                        </p:cTn>
                                        <p:tgtEl>
                                          <p:spTgt spid="3">
                                            <p:txEl>
                                              <p:pRg st="1" end="1"/>
                                            </p:txEl>
                                          </p:spTgt>
                                        </p:tgtEl>
                                        <p:attrNameLst>
                                          <p:attrName>ppt_x</p:attrName>
                                        </p:attrNameLst>
                                      </p:cBhvr>
                                    </p:anim>
                                    <p:set>
                                      <p:cBhvr>
                                        <p:cTn id="34" dur="770" fill="hold"/>
                                        <p:tgtEl>
                                          <p:spTgt spid="3">
                                            <p:txEl>
                                              <p:pRg st="1" end="1"/>
                                            </p:txEl>
                                          </p:spTgt>
                                        </p:tgtEl>
                                        <p:attrNameLst>
                                          <p:attrName>ppt_y</p:attrName>
                                        </p:attrNameLst>
                                      </p:cBhvr>
                                      <p:to>
                                        <p:strVal val="(#ppt_y+0.4)"/>
                                      </p:to>
                                    </p:set>
                                    <p:anim from="(#ppt_y+0.4)" to="(#ppt_y)" calcmode="lin" valueType="num">
                                      <p:cBhvr>
                                        <p:cTn id="35" dur="1230" accel="100000" fill="hold">
                                          <p:stCondLst>
                                            <p:cond delay="770"/>
                                          </p:stCondLst>
                                        </p:cTn>
                                        <p:tgtEl>
                                          <p:spTgt spid="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914400"/>
          </a:xfrm>
        </p:spPr>
        <p:style>
          <a:lnRef idx="2">
            <a:schemeClr val="dk1">
              <a:shade val="50000"/>
            </a:schemeClr>
          </a:lnRef>
          <a:fillRef idx="1">
            <a:schemeClr val="dk1"/>
          </a:fillRef>
          <a:effectRef idx="0">
            <a:schemeClr val="dk1"/>
          </a:effectRef>
          <a:fontRef idx="minor">
            <a:schemeClr val="lt1"/>
          </a:fontRef>
        </p:style>
        <p:txBody>
          <a:bodyPr rtlCol="0">
            <a:normAutofit/>
          </a:bodyPr>
          <a:lstStyle/>
          <a:p>
            <a:pPr algn="ctr" rtl="1" fontAlgn="auto">
              <a:spcAft>
                <a:spcPts val="0"/>
              </a:spcAft>
              <a:defRPr/>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rPr>
              <a:t>قواعد </a:t>
            </a: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rPr>
              <a:t>توثيق</a:t>
            </a: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rPr>
              <a:t> النصوص</a:t>
            </a:r>
            <a:endParaRPr lang="en-US" b="1"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endParaRPr>
          </a:p>
        </p:txBody>
      </p:sp>
      <p:sp>
        <p:nvSpPr>
          <p:cNvPr id="3" name="عنصر نائب للمحتوى 2"/>
          <p:cNvSpPr>
            <a:spLocks noGrp="1"/>
          </p:cNvSpPr>
          <p:nvPr>
            <p:ph idx="1"/>
          </p:nvPr>
        </p:nvSpPr>
        <p:spPr>
          <a:xfrm>
            <a:off x="0" y="914400"/>
            <a:ext cx="9144000" cy="5943600"/>
          </a:xfrm>
        </p:spPr>
        <p:style>
          <a:lnRef idx="1">
            <a:schemeClr val="dk1"/>
          </a:lnRef>
          <a:fillRef idx="2">
            <a:schemeClr val="dk1"/>
          </a:fillRef>
          <a:effectRef idx="1">
            <a:schemeClr val="dk1"/>
          </a:effectRef>
          <a:fontRef idx="minor">
            <a:schemeClr val="dk1"/>
          </a:fontRef>
        </p:style>
        <p:txBody>
          <a:bodyPr rtlCol="0">
            <a:noAutofit/>
          </a:bodyPr>
          <a:lstStyle/>
          <a:p>
            <a:pPr algn="r" rtl="1" fontAlgn="auto">
              <a:spcAft>
                <a:spcPts val="0"/>
              </a:spcAft>
              <a:buFont typeface="Arial" pitchFamily="34" charset="0"/>
              <a:buNone/>
              <a:defRPr/>
            </a:pPr>
            <a:r>
              <a:rPr lang="ar-IQ" sz="4400" dirty="0" smtClean="0">
                <a:latin typeface="ae_AlMateen" pitchFamily="18" charset="-78"/>
                <a:cs typeface="ae_AlMateen" pitchFamily="18" charset="-78"/>
              </a:rPr>
              <a:t>3- </a:t>
            </a:r>
            <a:r>
              <a:rPr lang="ar-IQ" sz="4400" dirty="0">
                <a:latin typeface="ae_AlMateen" pitchFamily="18" charset="-78"/>
                <a:cs typeface="ae_AlMateen" pitchFamily="18" charset="-78"/>
              </a:rPr>
              <a:t>وإذا كُتب النص دون أن يكتب معه اسم المؤلف أو كتابه، ففي الهامش يذكر اسم المؤلف والكتاب مع رقم الجزء والصفحة</a:t>
            </a:r>
            <a:r>
              <a:rPr lang="ar-IQ" sz="4400" dirty="0" smtClean="0">
                <a:latin typeface="ae_AlMateen" pitchFamily="18" charset="-78"/>
                <a:cs typeface="ae_AlMateen" pitchFamily="18" charset="-78"/>
              </a:rPr>
              <a:t>. مثل</a:t>
            </a:r>
            <a:r>
              <a:rPr lang="ar-IQ" sz="4400" dirty="0">
                <a:latin typeface="ae_AlMateen" pitchFamily="18" charset="-78"/>
                <a:cs typeface="ae_AlMateen" pitchFamily="18" charset="-78"/>
              </a:rPr>
              <a:t>:  </a:t>
            </a:r>
            <a:r>
              <a:rPr lang="ar-IQ" sz="4400" dirty="0" smtClean="0">
                <a:latin typeface="ae_AlMateen" pitchFamily="18" charset="-78"/>
                <a:cs typeface="ae_AlMateen" pitchFamily="18" charset="-78"/>
              </a:rPr>
              <a:t>التمهيد، ابن </a:t>
            </a:r>
            <a:r>
              <a:rPr lang="ar-IQ" sz="4400" dirty="0">
                <a:latin typeface="ae_AlMateen" pitchFamily="18" charset="-78"/>
                <a:cs typeface="ae_AlMateen" pitchFamily="18" charset="-78"/>
              </a:rPr>
              <a:t>عبد </a:t>
            </a:r>
            <a:r>
              <a:rPr lang="ar-IQ" sz="4400" dirty="0" smtClean="0">
                <a:latin typeface="ae_AlMateen" pitchFamily="18" charset="-78"/>
                <a:cs typeface="ae_AlMateen" pitchFamily="18" charset="-78"/>
              </a:rPr>
              <a:t>البر: (46/4).</a:t>
            </a:r>
            <a:endParaRPr lang="ar-IQ" sz="4400" dirty="0">
              <a:latin typeface="ae_AlMateen" pitchFamily="18" charset="-78"/>
              <a:cs typeface="ae_AlMateen" pitchFamily="18" charset="-78"/>
            </a:endParaRPr>
          </a:p>
          <a:p>
            <a:pPr marL="36576" indent="0" algn="just">
              <a:lnSpc>
                <a:spcPct val="115000"/>
              </a:lnSpc>
              <a:buNone/>
            </a:pPr>
            <a:r>
              <a:rPr lang="ar-IQ" sz="4400" dirty="0">
                <a:latin typeface="ae_AlMateen" pitchFamily="18" charset="-78"/>
                <a:cs typeface="ae_AlMateen" pitchFamily="18" charset="-78"/>
              </a:rPr>
              <a:t>4- إذا كان الكتاب مؤلفاً من شخصين فيذكر اسم الشخصين ثم رقم الجزء والصفحة، ومن ثلاثة أشخاص أو أكثر يكتب اسم المشهور منهم ويبتع ذلك كلمة (وآخرون، وغيره).</a:t>
            </a:r>
            <a:endParaRPr lang="en-US" sz="4400" dirty="0">
              <a:latin typeface="ae_AlMateen" pitchFamily="18" charset="-78"/>
              <a:cs typeface="ae_AlMateen" pitchFamily="18" charset="-78"/>
            </a:endParaRPr>
          </a:p>
          <a:p>
            <a:pPr algn="r" rtl="1" fontAlgn="auto">
              <a:spcAft>
                <a:spcPts val="0"/>
              </a:spcAft>
              <a:buFont typeface="Arial" pitchFamily="34" charset="0"/>
              <a:buNone/>
              <a:defRPr/>
            </a:pPr>
            <a:endParaRPr lang="ar-IQ" sz="4400" dirty="0" smtClean="0"/>
          </a:p>
          <a:p>
            <a:pPr algn="r" rtl="1" fontAlgn="auto">
              <a:spcAft>
                <a:spcPts val="0"/>
              </a:spcAft>
              <a:buFont typeface="Arial" pitchFamily="34" charset="0"/>
              <a:buNone/>
              <a:defRPr/>
            </a:pPr>
            <a:endParaRPr lang="en-US" sz="4400" dirty="0"/>
          </a:p>
        </p:txBody>
      </p:sp>
    </p:spTree>
    <p:extLst>
      <p:ext uri="{BB962C8B-B14F-4D97-AF65-F5344CB8AC3E}">
        <p14:creationId xmlns:p14="http://schemas.microsoft.com/office/powerpoint/2010/main" val="175806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770" decel="100000"/>
                                        <p:tgtEl>
                                          <p:spTgt spid="3">
                                            <p:txEl>
                                              <p:pRg st="0" end="0"/>
                                            </p:txEl>
                                          </p:spTgt>
                                        </p:tgtEl>
                                      </p:cBhvr>
                                    </p:animEffect>
                                    <p:animScale>
                                      <p:cBhvr>
                                        <p:cTn id="19" dur="770" decel="100000"/>
                                        <p:tgtEl>
                                          <p:spTgt spid="3">
                                            <p:txEl>
                                              <p:pRg st="0" end="0"/>
                                            </p:txEl>
                                          </p:spTgt>
                                        </p:tgtEl>
                                      </p:cBhvr>
                                      <p:from x="10000" y="10000"/>
                                      <p:to x="200000" y="450000"/>
                                    </p:animScale>
                                    <p:animScale>
                                      <p:cBhvr>
                                        <p:cTn id="20" dur="1230" accel="100000" fill="hold">
                                          <p:stCondLst>
                                            <p:cond delay="770"/>
                                          </p:stCondLst>
                                        </p:cTn>
                                        <p:tgtEl>
                                          <p:spTgt spid="3">
                                            <p:txEl>
                                              <p:pRg st="0" end="0"/>
                                            </p:txEl>
                                          </p:spTgt>
                                        </p:tgtEl>
                                      </p:cBhvr>
                                      <p:from x="200000" y="450000"/>
                                      <p:to x="100000" y="100000"/>
                                    </p:animScale>
                                    <p:set>
                                      <p:cBhvr>
                                        <p:cTn id="21" dur="770" fill="hold"/>
                                        <p:tgtEl>
                                          <p:spTgt spid="3">
                                            <p:txEl>
                                              <p:pRg st="0" end="0"/>
                                            </p:txEl>
                                          </p:spTgt>
                                        </p:tgtEl>
                                        <p:attrNameLst>
                                          <p:attrName>ppt_x</p:attrName>
                                        </p:attrNameLst>
                                      </p:cBhvr>
                                      <p:to>
                                        <p:strVal val="(0.5)"/>
                                      </p:to>
                                    </p:set>
                                    <p:anim from="(0.5)" to="(#ppt_x)" calcmode="lin" valueType="num">
                                      <p:cBhvr>
                                        <p:cTn id="22" dur="1230" accel="100000" fill="hold">
                                          <p:stCondLst>
                                            <p:cond delay="770"/>
                                          </p:stCondLst>
                                        </p:cTn>
                                        <p:tgtEl>
                                          <p:spTgt spid="3">
                                            <p:txEl>
                                              <p:pRg st="0" end="0"/>
                                            </p:txEl>
                                          </p:spTgt>
                                        </p:tgtEl>
                                        <p:attrNameLst>
                                          <p:attrName>ppt_x</p:attrName>
                                        </p:attrNameLst>
                                      </p:cBhvr>
                                    </p:anim>
                                    <p:set>
                                      <p:cBhvr>
                                        <p:cTn id="23" dur="770" fill="hold"/>
                                        <p:tgtEl>
                                          <p:spTgt spid="3">
                                            <p:txEl>
                                              <p:pRg st="0" end="0"/>
                                            </p:txEl>
                                          </p:spTgt>
                                        </p:tgtEl>
                                        <p:attrNameLst>
                                          <p:attrName>ppt_y</p:attrName>
                                        </p:attrNameLst>
                                      </p:cBhvr>
                                      <p:to>
                                        <p:strVal val="(#ppt_y+0.4)"/>
                                      </p:to>
                                    </p:set>
                                    <p:anim from="(#ppt_y+0.4)" to="(#ppt_y)" calcmode="lin" valueType="num">
                                      <p:cBhvr>
                                        <p:cTn id="24" dur="1230" accel="100000" fill="hold">
                                          <p:stCondLst>
                                            <p:cond delay="770"/>
                                          </p:stCondLst>
                                        </p:cTn>
                                        <p:tgtEl>
                                          <p:spTgt spid="3">
                                            <p:txEl>
                                              <p:pRg st="0" end="0"/>
                                            </p:txEl>
                                          </p:spTgt>
                                        </p:tgtEl>
                                        <p:attrNameLst>
                                          <p:attrName>ppt_y</p:attrName>
                                        </p:attrNameLst>
                                      </p:cBhvr>
                                    </p:anim>
                                  </p:childTnLst>
                                </p:cTn>
                              </p:par>
                              <p:par>
                                <p:cTn id="25" presetID="51" presetClass="entr" presetSubtype="0" fill="hold"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770" decel="100000"/>
                                        <p:tgtEl>
                                          <p:spTgt spid="3">
                                            <p:txEl>
                                              <p:pRg st="1" end="1"/>
                                            </p:txEl>
                                          </p:spTgt>
                                        </p:tgtEl>
                                      </p:cBhvr>
                                    </p:animEffect>
                                    <p:animScale>
                                      <p:cBhvr>
                                        <p:cTn id="28" dur="770" decel="100000"/>
                                        <p:tgtEl>
                                          <p:spTgt spid="3">
                                            <p:txEl>
                                              <p:pRg st="1" end="1"/>
                                            </p:txEl>
                                          </p:spTgt>
                                        </p:tgtEl>
                                      </p:cBhvr>
                                      <p:from x="10000" y="10000"/>
                                      <p:to x="200000" y="450000"/>
                                    </p:animScale>
                                    <p:animScale>
                                      <p:cBhvr>
                                        <p:cTn id="29" dur="1230" accel="100000" fill="hold">
                                          <p:stCondLst>
                                            <p:cond delay="770"/>
                                          </p:stCondLst>
                                        </p:cTn>
                                        <p:tgtEl>
                                          <p:spTgt spid="3">
                                            <p:txEl>
                                              <p:pRg st="1" end="1"/>
                                            </p:txEl>
                                          </p:spTgt>
                                        </p:tgtEl>
                                      </p:cBhvr>
                                      <p:from x="200000" y="450000"/>
                                      <p:to x="100000" y="100000"/>
                                    </p:animScale>
                                    <p:set>
                                      <p:cBhvr>
                                        <p:cTn id="30" dur="770" fill="hold"/>
                                        <p:tgtEl>
                                          <p:spTgt spid="3">
                                            <p:txEl>
                                              <p:pRg st="1" end="1"/>
                                            </p:txEl>
                                          </p:spTgt>
                                        </p:tgtEl>
                                        <p:attrNameLst>
                                          <p:attrName>ppt_x</p:attrName>
                                        </p:attrNameLst>
                                      </p:cBhvr>
                                      <p:to>
                                        <p:strVal val="(0.5)"/>
                                      </p:to>
                                    </p:set>
                                    <p:anim from="(0.5)" to="(#ppt_x)" calcmode="lin" valueType="num">
                                      <p:cBhvr>
                                        <p:cTn id="31" dur="1230" accel="100000" fill="hold">
                                          <p:stCondLst>
                                            <p:cond delay="770"/>
                                          </p:stCondLst>
                                        </p:cTn>
                                        <p:tgtEl>
                                          <p:spTgt spid="3">
                                            <p:txEl>
                                              <p:pRg st="1" end="1"/>
                                            </p:txEl>
                                          </p:spTgt>
                                        </p:tgtEl>
                                        <p:attrNameLst>
                                          <p:attrName>ppt_x</p:attrName>
                                        </p:attrNameLst>
                                      </p:cBhvr>
                                    </p:anim>
                                    <p:set>
                                      <p:cBhvr>
                                        <p:cTn id="32" dur="770" fill="hold"/>
                                        <p:tgtEl>
                                          <p:spTgt spid="3">
                                            <p:txEl>
                                              <p:pRg st="1" end="1"/>
                                            </p:txEl>
                                          </p:spTgt>
                                        </p:tgtEl>
                                        <p:attrNameLst>
                                          <p:attrName>ppt_y</p:attrName>
                                        </p:attrNameLst>
                                      </p:cBhvr>
                                      <p:to>
                                        <p:strVal val="(#ppt_y+0.4)"/>
                                      </p:to>
                                    </p:set>
                                    <p:anim from="(#ppt_y+0.4)" to="(#ppt_y)" calcmode="lin" valueType="num">
                                      <p:cBhvr>
                                        <p:cTn id="33" dur="1230" accel="100000" fill="hold">
                                          <p:stCondLst>
                                            <p:cond delay="770"/>
                                          </p:stCondLst>
                                        </p:cTn>
                                        <p:tgtEl>
                                          <p:spTgt spid="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عنوان 1"/>
          <p:cNvSpPr>
            <a:spLocks noGrp="1"/>
          </p:cNvSpPr>
          <p:nvPr>
            <p:ph type="title"/>
          </p:nvPr>
        </p:nvSpPr>
        <p:spPr>
          <a:xfrm>
            <a:off x="457200" y="188913"/>
            <a:ext cx="8229600" cy="719137"/>
          </a:xfrm>
        </p:spPr>
        <p:txBody>
          <a:bodyPr>
            <a:normAutofit/>
          </a:bodyPr>
          <a:lstStyle/>
          <a:p>
            <a:pPr algn="ctr" eaLnBrk="1" hangingPunct="1"/>
            <a:r>
              <a:rPr lang="ar-SA" sz="4400" b="1" dirty="0" smtClean="0">
                <a:solidFill>
                  <a:srgbClr val="FF0000"/>
                </a:solidFill>
              </a:rPr>
              <a:t>كتابة الشكل النهائي للبحث</a:t>
            </a:r>
          </a:p>
        </p:txBody>
      </p:sp>
      <p:sp>
        <p:nvSpPr>
          <p:cNvPr id="64515" name="عنصر نائب للمحتوى 2"/>
          <p:cNvSpPr>
            <a:spLocks noGrp="1"/>
          </p:cNvSpPr>
          <p:nvPr>
            <p:ph idx="1"/>
          </p:nvPr>
        </p:nvSpPr>
        <p:spPr>
          <a:xfrm>
            <a:off x="323850" y="1052736"/>
            <a:ext cx="8640638" cy="5471889"/>
          </a:xfrm>
        </p:spPr>
        <p:txBody>
          <a:bodyPr/>
          <a:lstStyle/>
          <a:p>
            <a:pPr algn="ctr" eaLnBrk="1" hangingPunct="1"/>
            <a:r>
              <a:rPr lang="ar-SA" sz="4000" dirty="0" smtClean="0"/>
              <a:t>يطلق على هذه المرحلة من البحث </a:t>
            </a:r>
          </a:p>
          <a:p>
            <a:pPr algn="ctr" eaLnBrk="1" hangingPunct="1">
              <a:buFont typeface="Wingdings 2" pitchFamily="18" charset="2"/>
              <a:buNone/>
            </a:pPr>
            <a:r>
              <a:rPr lang="ar-SA" sz="4000" b="1" dirty="0" smtClean="0"/>
              <a:t>"كتابة تقرير البحث"</a:t>
            </a:r>
            <a:endParaRPr lang="en-US" sz="4000" b="1" dirty="0" smtClean="0">
              <a:ea typeface="Majalla UI"/>
              <a:cs typeface="Majalla UI"/>
            </a:endParaRPr>
          </a:p>
          <a:p>
            <a:pPr algn="ctr" eaLnBrk="1" hangingPunct="1"/>
            <a:r>
              <a:rPr lang="ar-SA" sz="4400" dirty="0" smtClean="0"/>
              <a:t>حيث يقوم الباحث بمراجعة وافية ودقيقة لمسودات البحث التي جمعها وحللها ودونها للتأكد من دقة وسلامة المعلومات الواردة في البحث علمياً وموضوعياً .</a:t>
            </a:r>
            <a:endParaRPr lang="ar-SA" sz="3600" dirty="0" smtClean="0"/>
          </a:p>
        </p:txBody>
      </p:sp>
    </p:spTree>
    <p:extLst>
      <p:ext uri="{BB962C8B-B14F-4D97-AF65-F5344CB8AC3E}">
        <p14:creationId xmlns:p14="http://schemas.microsoft.com/office/powerpoint/2010/main" val="17122807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rtlCol="0">
            <a:noAutofit/>
          </a:bodyPr>
          <a:lstStyle/>
          <a:p>
            <a:pPr algn="r" rtl="1" fontAlgn="auto">
              <a:spcAft>
                <a:spcPts val="0"/>
              </a:spcAft>
              <a:buFont typeface="Arial" pitchFamily="34" charset="0"/>
              <a:buNone/>
              <a:defRPr/>
            </a:pPr>
            <a:r>
              <a:rPr lang="ar-IQ" sz="3800" dirty="0" smtClean="0">
                <a:solidFill>
                  <a:srgbClr val="C00000"/>
                </a:solidFill>
                <a:latin typeface="ae_AlMateen" pitchFamily="18" charset="-78"/>
                <a:cs typeface="ae_AlMateen" pitchFamily="18" charset="-78"/>
              </a:rPr>
              <a:t>5- إذا كان الكتاب صدر من مؤسسة أو وزارة</a:t>
            </a:r>
            <a:r>
              <a:rPr lang="ar-IQ" sz="3800" dirty="0" smtClean="0">
                <a:latin typeface="ae_AlMateen" pitchFamily="18" charset="-78"/>
                <a:cs typeface="ae_AlMateen" pitchFamily="18" charset="-78"/>
              </a:rPr>
              <a:t>، فيذكر اسم الكتاب، ثم اسم الوزارة، ثم رقم الجزء والصفحة مثل: الموسوعة الفقهية الكويتية، وزارة الأوقاف الكويتية: (150/5).</a:t>
            </a:r>
          </a:p>
          <a:p>
            <a:pPr algn="r" rtl="1" fontAlgn="auto">
              <a:spcAft>
                <a:spcPts val="0"/>
              </a:spcAft>
              <a:buFont typeface="Arial" pitchFamily="34" charset="0"/>
              <a:buNone/>
              <a:defRPr/>
            </a:pPr>
            <a:r>
              <a:rPr lang="ar-IQ" sz="3800" dirty="0" smtClean="0">
                <a:latin typeface="ae_AlMateen" pitchFamily="18" charset="-78"/>
                <a:cs typeface="ae_AlMateen" pitchFamily="18" charset="-78"/>
              </a:rPr>
              <a:t> 6</a:t>
            </a:r>
            <a:r>
              <a:rPr lang="ar-IQ" sz="3800" dirty="0" smtClean="0">
                <a:solidFill>
                  <a:srgbClr val="C00000"/>
                </a:solidFill>
                <a:latin typeface="ae_AlMateen" pitchFamily="18" charset="-78"/>
                <a:cs typeface="ae_AlMateen" pitchFamily="18" charset="-78"/>
              </a:rPr>
              <a:t>- إذا كان المصدر مقالة في مجلة </a:t>
            </a:r>
            <a:r>
              <a:rPr lang="ar-IQ" sz="3800" dirty="0" smtClean="0">
                <a:latin typeface="ae_AlMateen" pitchFamily="18" charset="-78"/>
                <a:cs typeface="ae_AlMateen" pitchFamily="18" charset="-78"/>
              </a:rPr>
              <a:t>، فالتوثيق في الهامش يكون بذكر اسم المقالة، ثم اسم صاحب المقالة، ثم اسم المجلة، وعددها، وتأريخها.</a:t>
            </a:r>
          </a:p>
          <a:p>
            <a:pPr algn="r" rtl="1" fontAlgn="auto">
              <a:spcAft>
                <a:spcPts val="0"/>
              </a:spcAft>
              <a:buFont typeface="Arial" pitchFamily="34" charset="0"/>
              <a:buNone/>
              <a:defRPr/>
            </a:pPr>
            <a:r>
              <a:rPr lang="ar-IQ" sz="3800" dirty="0" smtClean="0">
                <a:solidFill>
                  <a:srgbClr val="C00000"/>
                </a:solidFill>
                <a:latin typeface="ae_AlMateen" pitchFamily="18" charset="-78"/>
                <a:cs typeface="ae_AlMateen" pitchFamily="18" charset="-78"/>
              </a:rPr>
              <a:t>7-إذا كان المصدر رسالة جامعية</a:t>
            </a:r>
            <a:r>
              <a:rPr lang="ar-IQ" sz="3800" dirty="0" smtClean="0">
                <a:latin typeface="ae_AlMateen" pitchFamily="18" charset="-78"/>
                <a:cs typeface="ae_AlMateen" pitchFamily="18" charset="-78"/>
              </a:rPr>
              <a:t>، فيذكر اسم الرسالة، فاسم صاحب الرسالة، ثم رقم الصفحة.</a:t>
            </a:r>
          </a:p>
        </p:txBody>
      </p:sp>
    </p:spTree>
    <p:extLst>
      <p:ext uri="{BB962C8B-B14F-4D97-AF65-F5344CB8AC3E}">
        <p14:creationId xmlns:p14="http://schemas.microsoft.com/office/powerpoint/2010/main" val="325147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70" decel="100000"/>
                                        <p:tgtEl>
                                          <p:spTgt spid="3">
                                            <p:txEl>
                                              <p:pRg st="0" end="0"/>
                                            </p:txEl>
                                          </p:spTgt>
                                        </p:tgtEl>
                                      </p:cBhvr>
                                    </p:animEffect>
                                    <p:animScale>
                                      <p:cBhvr>
                                        <p:cTn id="8" dur="770" decel="100000"/>
                                        <p:tgtEl>
                                          <p:spTgt spid="3">
                                            <p:txEl>
                                              <p:pRg st="0" end="0"/>
                                            </p:txEl>
                                          </p:spTgt>
                                        </p:tgtEl>
                                      </p:cBhvr>
                                      <p:from x="10000" y="10000"/>
                                      <p:to x="200000" y="450000"/>
                                    </p:animScale>
                                    <p:animScale>
                                      <p:cBhvr>
                                        <p:cTn id="9" dur="1230" accel="100000" fill="hold">
                                          <p:stCondLst>
                                            <p:cond delay="770"/>
                                          </p:stCondLst>
                                        </p:cTn>
                                        <p:tgtEl>
                                          <p:spTgt spid="3">
                                            <p:txEl>
                                              <p:pRg st="0" end="0"/>
                                            </p:txEl>
                                          </p:spTgt>
                                        </p:tgtEl>
                                      </p:cBhvr>
                                      <p:from x="200000" y="450000"/>
                                      <p:to x="100000" y="100000"/>
                                    </p:animScale>
                                    <p:set>
                                      <p:cBhvr>
                                        <p:cTn id="10" dur="770" fill="hold"/>
                                        <p:tgtEl>
                                          <p:spTgt spid="3">
                                            <p:txEl>
                                              <p:pRg st="0" end="0"/>
                                            </p:txEl>
                                          </p:spTgt>
                                        </p:tgtEl>
                                        <p:attrNameLst>
                                          <p:attrName>ppt_x</p:attrName>
                                        </p:attrNameLst>
                                      </p:cBhvr>
                                      <p:to>
                                        <p:strVal val="(0.5)"/>
                                      </p:to>
                                    </p:set>
                                    <p:anim from="(0.5)" to="(#ppt_x)" calcmode="lin" valueType="num">
                                      <p:cBhvr>
                                        <p:cTn id="11" dur="1230" accel="100000" fill="hold">
                                          <p:stCondLst>
                                            <p:cond delay="770"/>
                                          </p:stCondLst>
                                        </p:cTn>
                                        <p:tgtEl>
                                          <p:spTgt spid="3">
                                            <p:txEl>
                                              <p:pRg st="0" end="0"/>
                                            </p:txEl>
                                          </p:spTgt>
                                        </p:tgtEl>
                                        <p:attrNameLst>
                                          <p:attrName>ppt_x</p:attrName>
                                        </p:attrNameLst>
                                      </p:cBhvr>
                                    </p:anim>
                                    <p:set>
                                      <p:cBhvr>
                                        <p:cTn id="12" dur="770" fill="hold"/>
                                        <p:tgtEl>
                                          <p:spTgt spid="3">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770" decel="100000"/>
                                        <p:tgtEl>
                                          <p:spTgt spid="3">
                                            <p:txEl>
                                              <p:pRg st="1" end="1"/>
                                            </p:txEl>
                                          </p:spTgt>
                                        </p:tgtEl>
                                      </p:cBhvr>
                                    </p:animEffect>
                                    <p:animScale>
                                      <p:cBhvr>
                                        <p:cTn id="19" dur="770" decel="100000"/>
                                        <p:tgtEl>
                                          <p:spTgt spid="3">
                                            <p:txEl>
                                              <p:pRg st="1" end="1"/>
                                            </p:txEl>
                                          </p:spTgt>
                                        </p:tgtEl>
                                      </p:cBhvr>
                                      <p:from x="10000" y="10000"/>
                                      <p:to x="200000" y="450000"/>
                                    </p:animScale>
                                    <p:animScale>
                                      <p:cBhvr>
                                        <p:cTn id="20" dur="1230" accel="100000" fill="hold">
                                          <p:stCondLst>
                                            <p:cond delay="770"/>
                                          </p:stCondLst>
                                        </p:cTn>
                                        <p:tgtEl>
                                          <p:spTgt spid="3">
                                            <p:txEl>
                                              <p:pRg st="1" end="1"/>
                                            </p:txEl>
                                          </p:spTgt>
                                        </p:tgtEl>
                                      </p:cBhvr>
                                      <p:from x="200000" y="450000"/>
                                      <p:to x="100000" y="100000"/>
                                    </p:animScale>
                                    <p:set>
                                      <p:cBhvr>
                                        <p:cTn id="21" dur="770" fill="hold"/>
                                        <p:tgtEl>
                                          <p:spTgt spid="3">
                                            <p:txEl>
                                              <p:pRg st="1" end="1"/>
                                            </p:txEl>
                                          </p:spTgt>
                                        </p:tgtEl>
                                        <p:attrNameLst>
                                          <p:attrName>ppt_x</p:attrName>
                                        </p:attrNameLst>
                                      </p:cBhvr>
                                      <p:to>
                                        <p:strVal val="(0.5)"/>
                                      </p:to>
                                    </p:set>
                                    <p:anim from="(0.5)" to="(#ppt_x)" calcmode="lin" valueType="num">
                                      <p:cBhvr>
                                        <p:cTn id="22" dur="1230" accel="100000" fill="hold">
                                          <p:stCondLst>
                                            <p:cond delay="770"/>
                                          </p:stCondLst>
                                        </p:cTn>
                                        <p:tgtEl>
                                          <p:spTgt spid="3">
                                            <p:txEl>
                                              <p:pRg st="1" end="1"/>
                                            </p:txEl>
                                          </p:spTgt>
                                        </p:tgtEl>
                                        <p:attrNameLst>
                                          <p:attrName>ppt_x</p:attrName>
                                        </p:attrNameLst>
                                      </p:cBhvr>
                                    </p:anim>
                                    <p:set>
                                      <p:cBhvr>
                                        <p:cTn id="23" dur="770" fill="hold"/>
                                        <p:tgtEl>
                                          <p:spTgt spid="3">
                                            <p:txEl>
                                              <p:pRg st="1" end="1"/>
                                            </p:txEl>
                                          </p:spTgt>
                                        </p:tgtEl>
                                        <p:attrNameLst>
                                          <p:attrName>ppt_y</p:attrName>
                                        </p:attrNameLst>
                                      </p:cBhvr>
                                      <p:to>
                                        <p:strVal val="(#ppt_y+0.4)"/>
                                      </p:to>
                                    </p:set>
                                    <p:anim from="(#ppt_y+0.4)" to="(#ppt_y)" calcmode="lin" valueType="num">
                                      <p:cBhvr>
                                        <p:cTn id="24" dur="1230" accel="100000" fill="hold">
                                          <p:stCondLst>
                                            <p:cond delay="770"/>
                                          </p:stCondLst>
                                        </p:cTn>
                                        <p:tgtEl>
                                          <p:spTgt spid="3">
                                            <p:txEl>
                                              <p:pRg st="1" end="1"/>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770" decel="100000"/>
                                        <p:tgtEl>
                                          <p:spTgt spid="3">
                                            <p:txEl>
                                              <p:pRg st="2" end="2"/>
                                            </p:txEl>
                                          </p:spTgt>
                                        </p:tgtEl>
                                      </p:cBhvr>
                                    </p:animEffect>
                                    <p:animScale>
                                      <p:cBhvr>
                                        <p:cTn id="30" dur="770" decel="100000"/>
                                        <p:tgtEl>
                                          <p:spTgt spid="3">
                                            <p:txEl>
                                              <p:pRg st="2" end="2"/>
                                            </p:txEl>
                                          </p:spTgt>
                                        </p:tgtEl>
                                      </p:cBhvr>
                                      <p:from x="10000" y="10000"/>
                                      <p:to x="200000" y="450000"/>
                                    </p:animScale>
                                    <p:animScale>
                                      <p:cBhvr>
                                        <p:cTn id="31" dur="1230" accel="100000" fill="hold">
                                          <p:stCondLst>
                                            <p:cond delay="770"/>
                                          </p:stCondLst>
                                        </p:cTn>
                                        <p:tgtEl>
                                          <p:spTgt spid="3">
                                            <p:txEl>
                                              <p:pRg st="2" end="2"/>
                                            </p:txEl>
                                          </p:spTgt>
                                        </p:tgtEl>
                                      </p:cBhvr>
                                      <p:from x="200000" y="450000"/>
                                      <p:to x="100000" y="100000"/>
                                    </p:animScale>
                                    <p:set>
                                      <p:cBhvr>
                                        <p:cTn id="32" dur="770" fill="hold"/>
                                        <p:tgtEl>
                                          <p:spTgt spid="3">
                                            <p:txEl>
                                              <p:pRg st="2" end="2"/>
                                            </p:txEl>
                                          </p:spTgt>
                                        </p:tgtEl>
                                        <p:attrNameLst>
                                          <p:attrName>ppt_x</p:attrName>
                                        </p:attrNameLst>
                                      </p:cBhvr>
                                      <p:to>
                                        <p:strVal val="(0.5)"/>
                                      </p:to>
                                    </p:set>
                                    <p:anim from="(0.5)" to="(#ppt_x)" calcmode="lin" valueType="num">
                                      <p:cBhvr>
                                        <p:cTn id="33" dur="1230" accel="100000" fill="hold">
                                          <p:stCondLst>
                                            <p:cond delay="770"/>
                                          </p:stCondLst>
                                        </p:cTn>
                                        <p:tgtEl>
                                          <p:spTgt spid="3">
                                            <p:txEl>
                                              <p:pRg st="2" end="2"/>
                                            </p:txEl>
                                          </p:spTgt>
                                        </p:tgtEl>
                                        <p:attrNameLst>
                                          <p:attrName>ppt_x</p:attrName>
                                        </p:attrNameLst>
                                      </p:cBhvr>
                                    </p:anim>
                                    <p:set>
                                      <p:cBhvr>
                                        <p:cTn id="34" dur="770" fill="hold"/>
                                        <p:tgtEl>
                                          <p:spTgt spid="3">
                                            <p:txEl>
                                              <p:pRg st="2" end="2"/>
                                            </p:txEl>
                                          </p:spTgt>
                                        </p:tgtEl>
                                        <p:attrNameLst>
                                          <p:attrName>ppt_y</p:attrName>
                                        </p:attrNameLst>
                                      </p:cBhvr>
                                      <p:to>
                                        <p:strVal val="(#ppt_y+0.4)"/>
                                      </p:to>
                                    </p:set>
                                    <p:anim from="(#ppt_y+0.4)" to="(#ppt_y)" calcmode="lin" valueType="num">
                                      <p:cBhvr>
                                        <p:cTn id="35" dur="1230" accel="100000" fill="hold">
                                          <p:stCondLst>
                                            <p:cond delay="770"/>
                                          </p:stCondLst>
                                        </p:cTn>
                                        <p:tgtEl>
                                          <p:spTgt spid="3">
                                            <p:txEl>
                                              <p:pRg st="2" end="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rtlCol="0">
            <a:normAutofit/>
          </a:bodyPr>
          <a:lstStyle/>
          <a:p>
            <a:pPr algn="r" rtl="1" fontAlgn="auto">
              <a:spcAft>
                <a:spcPts val="0"/>
              </a:spcAft>
              <a:buFont typeface="Arial" pitchFamily="34" charset="0"/>
              <a:buNone/>
              <a:defRPr/>
            </a:pPr>
            <a:r>
              <a:rPr lang="ar-IQ" sz="4800" dirty="0" smtClean="0">
                <a:solidFill>
                  <a:srgbClr val="C00000"/>
                </a:solidFill>
                <a:latin typeface="ae_AlMateen" pitchFamily="18" charset="-78"/>
                <a:cs typeface="ae_AlMateen" pitchFamily="18" charset="-78"/>
              </a:rPr>
              <a:t>8- إذا كان المصدر مقابلة شخصية</a:t>
            </a:r>
            <a:r>
              <a:rPr lang="ar-IQ" sz="4800" dirty="0" smtClean="0">
                <a:latin typeface="ae_AlMateen" pitchFamily="18" charset="-78"/>
                <a:cs typeface="ae_AlMateen" pitchFamily="18" charset="-78"/>
              </a:rPr>
              <a:t>، فيكتب في الهامش، اسم المستضيف، ( مقابلة شخصية) ثم تأريخ، ومكان المقابلة.</a:t>
            </a:r>
          </a:p>
          <a:p>
            <a:pPr algn="r" rtl="1" fontAlgn="auto">
              <a:spcAft>
                <a:spcPts val="0"/>
              </a:spcAft>
              <a:buFont typeface="Arial" pitchFamily="34" charset="0"/>
              <a:buNone/>
              <a:defRPr/>
            </a:pPr>
            <a:r>
              <a:rPr lang="ar-IQ" sz="4800" dirty="0" smtClean="0">
                <a:solidFill>
                  <a:srgbClr val="C00000"/>
                </a:solidFill>
                <a:latin typeface="ae_AlMateen" pitchFamily="18" charset="-78"/>
                <a:cs typeface="ae_AlMateen" pitchFamily="18" charset="-78"/>
              </a:rPr>
              <a:t>9- إذا كان المصدر موقعاً الكترونياً</a:t>
            </a:r>
            <a:r>
              <a:rPr lang="ar-IQ" sz="4800" dirty="0" smtClean="0">
                <a:latin typeface="ae_AlMateen" pitchFamily="18" charset="-78"/>
                <a:cs typeface="ae_AlMateen" pitchFamily="18" charset="-78"/>
              </a:rPr>
              <a:t>، فيكتب اسم</a:t>
            </a:r>
            <a:r>
              <a:rPr lang="ar-SA" sz="4800" dirty="0" smtClean="0">
                <a:latin typeface="ae_AlMateen" pitchFamily="18" charset="-78"/>
                <a:cs typeface="ae_AlMateen" pitchFamily="18" charset="-78"/>
              </a:rPr>
              <a:t> عنوان الموضوع وكاتبه ورقم الصفحة وتاريخ نشره </a:t>
            </a:r>
            <a:r>
              <a:rPr lang="ar-IQ" sz="4800" dirty="0" smtClean="0">
                <a:latin typeface="ae_AlMateen" pitchFamily="18" charset="-78"/>
                <a:cs typeface="ae_AlMateen" pitchFamily="18" charset="-78"/>
              </a:rPr>
              <a:t> </a:t>
            </a:r>
            <a:r>
              <a:rPr lang="ar-SA" sz="4800" dirty="0" smtClean="0">
                <a:latin typeface="ae_AlMateen" pitchFamily="18" charset="-78"/>
                <a:cs typeface="ae_AlMateen" pitchFamily="18" charset="-78"/>
              </a:rPr>
              <a:t>في </a:t>
            </a:r>
            <a:r>
              <a:rPr lang="ar-IQ" sz="4800" dirty="0" smtClean="0">
                <a:latin typeface="ae_AlMateen" pitchFamily="18" charset="-78"/>
                <a:cs typeface="ae_AlMateen" pitchFamily="18" charset="-78"/>
              </a:rPr>
              <a:t>الموقع، وتأريخ </a:t>
            </a:r>
            <a:r>
              <a:rPr lang="ar-SA" sz="4800" dirty="0" smtClean="0">
                <a:latin typeface="ae_AlMateen" pitchFamily="18" charset="-78"/>
                <a:cs typeface="ae_AlMateen" pitchFamily="18" charset="-78"/>
              </a:rPr>
              <a:t>الزيارة إلى </a:t>
            </a:r>
            <a:r>
              <a:rPr lang="ar-IQ" sz="4800" dirty="0" smtClean="0">
                <a:latin typeface="ae_AlMateen" pitchFamily="18" charset="-78"/>
                <a:cs typeface="ae_AlMateen" pitchFamily="18" charset="-78"/>
              </a:rPr>
              <a:t>الموقع.</a:t>
            </a:r>
            <a:endParaRPr lang="en-US" sz="4800" dirty="0">
              <a:latin typeface="ae_AlMateen" pitchFamily="18" charset="-78"/>
              <a:cs typeface="ae_AlMateen" pitchFamily="18" charset="-78"/>
            </a:endParaRPr>
          </a:p>
        </p:txBody>
      </p:sp>
    </p:spTree>
    <p:extLst>
      <p:ext uri="{BB962C8B-B14F-4D97-AF65-F5344CB8AC3E}">
        <p14:creationId xmlns:p14="http://schemas.microsoft.com/office/powerpoint/2010/main" val="341843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70" decel="100000"/>
                                        <p:tgtEl>
                                          <p:spTgt spid="3">
                                            <p:txEl>
                                              <p:pRg st="0" end="0"/>
                                            </p:txEl>
                                          </p:spTgt>
                                        </p:tgtEl>
                                      </p:cBhvr>
                                    </p:animEffect>
                                    <p:animScale>
                                      <p:cBhvr>
                                        <p:cTn id="8" dur="770" decel="100000"/>
                                        <p:tgtEl>
                                          <p:spTgt spid="3">
                                            <p:txEl>
                                              <p:pRg st="0" end="0"/>
                                            </p:txEl>
                                          </p:spTgt>
                                        </p:tgtEl>
                                      </p:cBhvr>
                                      <p:from x="10000" y="10000"/>
                                      <p:to x="200000" y="450000"/>
                                    </p:animScale>
                                    <p:animScale>
                                      <p:cBhvr>
                                        <p:cTn id="9" dur="1230" accel="100000" fill="hold">
                                          <p:stCondLst>
                                            <p:cond delay="770"/>
                                          </p:stCondLst>
                                        </p:cTn>
                                        <p:tgtEl>
                                          <p:spTgt spid="3">
                                            <p:txEl>
                                              <p:pRg st="0" end="0"/>
                                            </p:txEl>
                                          </p:spTgt>
                                        </p:tgtEl>
                                      </p:cBhvr>
                                      <p:from x="200000" y="450000"/>
                                      <p:to x="100000" y="100000"/>
                                    </p:animScale>
                                    <p:set>
                                      <p:cBhvr>
                                        <p:cTn id="10" dur="770" fill="hold"/>
                                        <p:tgtEl>
                                          <p:spTgt spid="3">
                                            <p:txEl>
                                              <p:pRg st="0" end="0"/>
                                            </p:txEl>
                                          </p:spTgt>
                                        </p:tgtEl>
                                        <p:attrNameLst>
                                          <p:attrName>ppt_x</p:attrName>
                                        </p:attrNameLst>
                                      </p:cBhvr>
                                      <p:to>
                                        <p:strVal val="(0.5)"/>
                                      </p:to>
                                    </p:set>
                                    <p:anim from="(0.5)" to="(#ppt_x)" calcmode="lin" valueType="num">
                                      <p:cBhvr>
                                        <p:cTn id="11" dur="1230" accel="100000" fill="hold">
                                          <p:stCondLst>
                                            <p:cond delay="770"/>
                                          </p:stCondLst>
                                        </p:cTn>
                                        <p:tgtEl>
                                          <p:spTgt spid="3">
                                            <p:txEl>
                                              <p:pRg st="0" end="0"/>
                                            </p:txEl>
                                          </p:spTgt>
                                        </p:tgtEl>
                                        <p:attrNameLst>
                                          <p:attrName>ppt_x</p:attrName>
                                        </p:attrNameLst>
                                      </p:cBhvr>
                                    </p:anim>
                                    <p:set>
                                      <p:cBhvr>
                                        <p:cTn id="12" dur="770" fill="hold"/>
                                        <p:tgtEl>
                                          <p:spTgt spid="3">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770" decel="100000"/>
                                        <p:tgtEl>
                                          <p:spTgt spid="3">
                                            <p:txEl>
                                              <p:pRg st="1" end="1"/>
                                            </p:txEl>
                                          </p:spTgt>
                                        </p:tgtEl>
                                      </p:cBhvr>
                                    </p:animEffect>
                                    <p:animScale>
                                      <p:cBhvr>
                                        <p:cTn id="19" dur="770" decel="100000"/>
                                        <p:tgtEl>
                                          <p:spTgt spid="3">
                                            <p:txEl>
                                              <p:pRg st="1" end="1"/>
                                            </p:txEl>
                                          </p:spTgt>
                                        </p:tgtEl>
                                      </p:cBhvr>
                                      <p:from x="10000" y="10000"/>
                                      <p:to x="200000" y="450000"/>
                                    </p:animScale>
                                    <p:animScale>
                                      <p:cBhvr>
                                        <p:cTn id="20" dur="1230" accel="100000" fill="hold">
                                          <p:stCondLst>
                                            <p:cond delay="770"/>
                                          </p:stCondLst>
                                        </p:cTn>
                                        <p:tgtEl>
                                          <p:spTgt spid="3">
                                            <p:txEl>
                                              <p:pRg st="1" end="1"/>
                                            </p:txEl>
                                          </p:spTgt>
                                        </p:tgtEl>
                                      </p:cBhvr>
                                      <p:from x="200000" y="450000"/>
                                      <p:to x="100000" y="100000"/>
                                    </p:animScale>
                                    <p:set>
                                      <p:cBhvr>
                                        <p:cTn id="21" dur="770" fill="hold"/>
                                        <p:tgtEl>
                                          <p:spTgt spid="3">
                                            <p:txEl>
                                              <p:pRg st="1" end="1"/>
                                            </p:txEl>
                                          </p:spTgt>
                                        </p:tgtEl>
                                        <p:attrNameLst>
                                          <p:attrName>ppt_x</p:attrName>
                                        </p:attrNameLst>
                                      </p:cBhvr>
                                      <p:to>
                                        <p:strVal val="(0.5)"/>
                                      </p:to>
                                    </p:set>
                                    <p:anim from="(0.5)" to="(#ppt_x)" calcmode="lin" valueType="num">
                                      <p:cBhvr>
                                        <p:cTn id="22" dur="1230" accel="100000" fill="hold">
                                          <p:stCondLst>
                                            <p:cond delay="770"/>
                                          </p:stCondLst>
                                        </p:cTn>
                                        <p:tgtEl>
                                          <p:spTgt spid="3">
                                            <p:txEl>
                                              <p:pRg st="1" end="1"/>
                                            </p:txEl>
                                          </p:spTgt>
                                        </p:tgtEl>
                                        <p:attrNameLst>
                                          <p:attrName>ppt_x</p:attrName>
                                        </p:attrNameLst>
                                      </p:cBhvr>
                                    </p:anim>
                                    <p:set>
                                      <p:cBhvr>
                                        <p:cTn id="23" dur="770" fill="hold"/>
                                        <p:tgtEl>
                                          <p:spTgt spid="3">
                                            <p:txEl>
                                              <p:pRg st="1" end="1"/>
                                            </p:txEl>
                                          </p:spTgt>
                                        </p:tgtEl>
                                        <p:attrNameLst>
                                          <p:attrName>ppt_y</p:attrName>
                                        </p:attrNameLst>
                                      </p:cBhvr>
                                      <p:to>
                                        <p:strVal val="(#ppt_y+0.4)"/>
                                      </p:to>
                                    </p:set>
                                    <p:anim from="(#ppt_y+0.4)" to="(#ppt_y)" calcmode="lin" valueType="num">
                                      <p:cBhvr>
                                        <p:cTn id="24" dur="1230" accel="100000" fill="hold">
                                          <p:stCondLst>
                                            <p:cond delay="770"/>
                                          </p:stCondLst>
                                        </p:cTn>
                                        <p:tgtEl>
                                          <p:spTgt spid="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838200"/>
          </a:xfrm>
        </p:spPr>
        <p:style>
          <a:lnRef idx="2">
            <a:schemeClr val="dk1">
              <a:shade val="50000"/>
            </a:schemeClr>
          </a:lnRef>
          <a:fillRef idx="1">
            <a:schemeClr val="dk1"/>
          </a:fillRef>
          <a:effectRef idx="0">
            <a:schemeClr val="dk1"/>
          </a:effectRef>
          <a:fontRef idx="minor">
            <a:schemeClr val="lt1"/>
          </a:fontRef>
        </p:style>
        <p:txBody>
          <a:bodyPr rtlCol="0">
            <a:normAutofit/>
          </a:bodyPr>
          <a:lstStyle/>
          <a:p>
            <a:pPr algn="ctr" rtl="1" fontAlgn="auto">
              <a:spcAft>
                <a:spcPts val="0"/>
              </a:spcAft>
              <a:defRPr/>
            </a:pPr>
            <a:r>
              <a:rPr lang="ar-IQ" dirty="0" smtClean="0">
                <a:solidFill>
                  <a:srgbClr val="FFC000"/>
                </a:solidFill>
                <a:latin typeface="ae_AlArabiya" pitchFamily="18" charset="-78"/>
                <a:cs typeface="ae_AlArabiya" pitchFamily="18" charset="-78"/>
              </a:rPr>
              <a:t>ما يكتب في المصادر</a:t>
            </a:r>
            <a:endParaRPr lang="en-US" dirty="0">
              <a:solidFill>
                <a:srgbClr val="FFC000"/>
              </a:solidFill>
              <a:latin typeface="ae_AlArabiya" pitchFamily="18" charset="-78"/>
              <a:cs typeface="ae_AlArabiya" pitchFamily="18" charset="-78"/>
            </a:endParaRPr>
          </a:p>
        </p:txBody>
      </p:sp>
      <p:sp>
        <p:nvSpPr>
          <p:cNvPr id="3" name="عنصر نائب للمحتوى 2"/>
          <p:cNvSpPr>
            <a:spLocks noGrp="1"/>
          </p:cNvSpPr>
          <p:nvPr>
            <p:ph idx="1"/>
          </p:nvPr>
        </p:nvSpPr>
        <p:spPr>
          <a:xfrm>
            <a:off x="0" y="838200"/>
            <a:ext cx="9144000" cy="6019800"/>
          </a:xfrm>
        </p:spPr>
        <p:style>
          <a:lnRef idx="1">
            <a:schemeClr val="dk1"/>
          </a:lnRef>
          <a:fillRef idx="2">
            <a:schemeClr val="dk1"/>
          </a:fillRef>
          <a:effectRef idx="1">
            <a:schemeClr val="dk1"/>
          </a:effectRef>
          <a:fontRef idx="minor">
            <a:schemeClr val="dk1"/>
          </a:fontRef>
        </p:style>
        <p:txBody>
          <a:bodyPr rtlCol="0">
            <a:normAutofit/>
          </a:bodyPr>
          <a:lstStyle/>
          <a:p>
            <a:pPr algn="r" rtl="1" fontAlgn="auto">
              <a:spcAft>
                <a:spcPts val="0"/>
              </a:spcAft>
              <a:buFont typeface="Arial" pitchFamily="34" charset="0"/>
              <a:buNone/>
              <a:defRPr/>
            </a:pPr>
            <a:r>
              <a:rPr lang="ar-IQ" sz="3200" dirty="0" smtClean="0">
                <a:latin typeface="ae_AlMateen" pitchFamily="18" charset="-78"/>
                <a:cs typeface="ae_AlMateen" pitchFamily="18" charset="-78"/>
              </a:rPr>
              <a:t>في فهرسة المصادر إضافة إلى ما سبق يكتب تفاصيل المعلومات عن الرسالة، هكذا:</a:t>
            </a:r>
          </a:p>
          <a:p>
            <a:pPr algn="r" rtl="1" fontAlgn="auto">
              <a:spcAft>
                <a:spcPts val="0"/>
              </a:spcAft>
              <a:buFont typeface="Arial" pitchFamily="34" charset="0"/>
              <a:buNone/>
              <a:defRPr/>
            </a:pPr>
            <a:r>
              <a:rPr lang="ar-IQ" sz="3200" dirty="0" smtClean="0">
                <a:latin typeface="ae_AlMateen" pitchFamily="18" charset="-78"/>
                <a:cs typeface="ae_AlMateen" pitchFamily="18" charset="-78"/>
              </a:rPr>
              <a:t>-</a:t>
            </a:r>
            <a:r>
              <a:rPr lang="ar-SA" sz="3200" dirty="0" smtClean="0">
                <a:latin typeface="ae_AlMateen" pitchFamily="18" charset="-78"/>
                <a:cs typeface="ae_AlMateen" pitchFamily="18" charset="-78"/>
              </a:rPr>
              <a:t>تلخيص الحبير في تخريج أحاديث الرافعي الكبير، الحافظ شهاب الدين أبو الفضل أحمد بن علي بن حجر العسقلاني الشافعي (ت:852هـ)، ت: السيد عبدالله هاشم اليماني المدني، دار المعرفة</a:t>
            </a:r>
            <a:r>
              <a:rPr lang="ar-IQ" sz="3200" dirty="0" smtClean="0">
                <a:latin typeface="ae_AlMateen" pitchFamily="18" charset="-78"/>
                <a:cs typeface="ae_AlMateen" pitchFamily="18" charset="-78"/>
              </a:rPr>
              <a:t>-</a:t>
            </a:r>
            <a:r>
              <a:rPr lang="ar-SA" sz="3200" dirty="0" smtClean="0">
                <a:latin typeface="ae_AlMateen" pitchFamily="18" charset="-78"/>
                <a:cs typeface="ae_AlMateen" pitchFamily="18" charset="-78"/>
              </a:rPr>
              <a:t> بيروت</a:t>
            </a:r>
            <a:r>
              <a:rPr lang="ar-IQ" sz="3200" dirty="0" smtClean="0">
                <a:latin typeface="ae_AlMateen" pitchFamily="18" charset="-78"/>
                <a:cs typeface="ae_AlMateen" pitchFamily="18" charset="-78"/>
              </a:rPr>
              <a:t>، ثم رقم الطبعة</a:t>
            </a:r>
            <a:r>
              <a:rPr lang="ar-SA" sz="3200" dirty="0" smtClean="0">
                <a:latin typeface="ae_AlMateen" pitchFamily="18" charset="-78"/>
                <a:cs typeface="ae_AlMateen" pitchFamily="18" charset="-78"/>
              </a:rPr>
              <a:t>، 1994م</a:t>
            </a:r>
            <a:r>
              <a:rPr lang="ar-IQ" sz="3200" dirty="0">
                <a:latin typeface="ae_AlMateen" pitchFamily="18" charset="-78"/>
                <a:cs typeface="ae_AlMateen" pitchFamily="18" charset="-78"/>
              </a:rPr>
              <a:t>.</a:t>
            </a:r>
            <a:endParaRPr lang="ar-IQ" sz="3200" dirty="0" smtClean="0">
              <a:latin typeface="ae_AlMateen" pitchFamily="18" charset="-78"/>
              <a:cs typeface="ae_AlMateen" pitchFamily="18" charset="-78"/>
            </a:endParaRPr>
          </a:p>
          <a:p>
            <a:pPr algn="r" rtl="1" fontAlgn="auto">
              <a:spcAft>
                <a:spcPts val="0"/>
              </a:spcAft>
              <a:buFont typeface="Arial" pitchFamily="34" charset="0"/>
              <a:buNone/>
              <a:defRPr/>
            </a:pPr>
            <a:r>
              <a:rPr lang="ar-IQ" sz="3200" dirty="0" smtClean="0">
                <a:latin typeface="ae_AlMateen" pitchFamily="18" charset="-78"/>
                <a:cs typeface="ae_AlMateen" pitchFamily="18" charset="-78"/>
              </a:rPr>
              <a:t>-</a:t>
            </a:r>
            <a:r>
              <a:rPr lang="ar-SA" sz="3200" dirty="0" smtClean="0">
                <a:latin typeface="ae_AlMateen" pitchFamily="18" charset="-78"/>
                <a:cs typeface="ae_AlMateen" pitchFamily="18" charset="-78"/>
              </a:rPr>
              <a:t>كارثة </a:t>
            </a:r>
            <a:r>
              <a:rPr lang="ar-SA" sz="3200" dirty="0" err="1" smtClean="0">
                <a:latin typeface="ae_AlMateen" pitchFamily="18" charset="-78"/>
                <a:cs typeface="ae_AlMateen" pitchFamily="18" charset="-78"/>
              </a:rPr>
              <a:t>تسونامي</a:t>
            </a:r>
            <a:r>
              <a:rPr lang="ar-SA" sz="3200" dirty="0" smtClean="0">
                <a:latin typeface="ae_AlMateen" pitchFamily="18" charset="-78"/>
                <a:cs typeface="ae_AlMateen" pitchFamily="18" charset="-78"/>
              </a:rPr>
              <a:t> بين التفسير الغيبي والغبي، أحمد </a:t>
            </a:r>
            <a:r>
              <a:rPr lang="ar-SA" sz="3200" dirty="0" err="1" smtClean="0">
                <a:latin typeface="ae_AlMateen" pitchFamily="18" charset="-78"/>
                <a:cs typeface="ae_AlMateen" pitchFamily="18" charset="-78"/>
              </a:rPr>
              <a:t>الريسوني</a:t>
            </a:r>
            <a:r>
              <a:rPr lang="ar-SA" sz="3200" dirty="0" smtClean="0">
                <a:latin typeface="ae_AlMateen" pitchFamily="18" charset="-78"/>
                <a:cs typeface="ae_AlMateen" pitchFamily="18" charset="-78"/>
              </a:rPr>
              <a:t>، مقال نشـر على الموقـع ( الجزيرة </a:t>
            </a:r>
            <a:r>
              <a:rPr lang="ar-SA" sz="3200" dirty="0" err="1" smtClean="0">
                <a:latin typeface="ae_AlMateen" pitchFamily="18" charset="-78"/>
                <a:cs typeface="ae_AlMateen" pitchFamily="18" charset="-78"/>
              </a:rPr>
              <a:t>نت</a:t>
            </a:r>
            <a:r>
              <a:rPr lang="ar-SA" sz="3200" dirty="0" smtClean="0">
                <a:latin typeface="ae_AlMateen" pitchFamily="18" charset="-78"/>
                <a:cs typeface="ae_AlMateen" pitchFamily="18" charset="-78"/>
              </a:rPr>
              <a:t> </a:t>
            </a:r>
            <a:r>
              <a:rPr lang="en-US" sz="3200" dirty="0" smtClean="0">
                <a:latin typeface="ae_AlMateen" pitchFamily="18" charset="-78"/>
                <a:cs typeface="ae_AlMateen" pitchFamily="18" charset="-78"/>
              </a:rPr>
              <a:t>aljazeera.net</a:t>
            </a:r>
            <a:r>
              <a:rPr lang="ar-SA" sz="3200" dirty="0" smtClean="0">
                <a:latin typeface="ae_AlMateen" pitchFamily="18" charset="-78"/>
                <a:cs typeface="ae_AlMateen" pitchFamily="18" charset="-78"/>
              </a:rPr>
              <a:t>).</a:t>
            </a:r>
            <a:endParaRPr lang="en-US" sz="3200" dirty="0" smtClean="0">
              <a:latin typeface="ae_AlMateen" pitchFamily="18" charset="-78"/>
              <a:cs typeface="ae_AlMateen" pitchFamily="18" charset="-78"/>
            </a:endParaRPr>
          </a:p>
          <a:p>
            <a:pPr algn="r" rtl="1" fontAlgn="auto">
              <a:spcAft>
                <a:spcPts val="0"/>
              </a:spcAft>
              <a:buFont typeface="Arial" pitchFamily="34" charset="0"/>
              <a:buNone/>
              <a:defRPr/>
            </a:pPr>
            <a:r>
              <a:rPr lang="ar-IQ" sz="3200" dirty="0" smtClean="0">
                <a:latin typeface="ae_AlMateen" pitchFamily="18" charset="-78"/>
                <a:cs typeface="ae_AlMateen" pitchFamily="18" charset="-78"/>
              </a:rPr>
              <a:t>-</a:t>
            </a:r>
            <a:r>
              <a:rPr lang="ar-SA" sz="3200" dirty="0" smtClean="0">
                <a:latin typeface="ae_AlMateen" pitchFamily="18" charset="-78"/>
                <a:cs typeface="ae_AlMateen" pitchFamily="18" charset="-78"/>
              </a:rPr>
              <a:t>أحكام الأمراض المعدية، </a:t>
            </a:r>
            <a:r>
              <a:rPr lang="ar-SA" sz="3200" dirty="0" err="1" smtClean="0">
                <a:latin typeface="ae_AlMateen" pitchFamily="18" charset="-78"/>
                <a:cs typeface="ae_AlMateen" pitchFamily="18" charset="-78"/>
              </a:rPr>
              <a:t>عبدالإله</a:t>
            </a:r>
            <a:r>
              <a:rPr lang="ar-SA" sz="3200" dirty="0" smtClean="0">
                <a:latin typeface="ae_AlMateen" pitchFamily="18" charset="-78"/>
                <a:cs typeface="ae_AlMateen" pitchFamily="18" charset="-78"/>
              </a:rPr>
              <a:t> السيف، رسالة ماجستير مقدمة إلى كلية الشريعة بالرياض، جامعة الإمام محمد بن سعود الإسلامية، عام 1425هـ.</a:t>
            </a:r>
            <a:endParaRPr lang="ar-IQ" sz="3200" dirty="0" smtClean="0">
              <a:latin typeface="ae_AlMateen" pitchFamily="18" charset="-78"/>
              <a:cs typeface="ae_AlMateen" pitchFamily="18" charset="-78"/>
            </a:endParaRPr>
          </a:p>
          <a:p>
            <a:pPr algn="r" rtl="1" fontAlgn="auto">
              <a:spcAft>
                <a:spcPts val="0"/>
              </a:spcAft>
              <a:buFont typeface="Arial" pitchFamily="34" charset="0"/>
              <a:buNone/>
              <a:defRPr/>
            </a:pPr>
            <a:endParaRPr lang="en-US" dirty="0" smtClean="0">
              <a:latin typeface="ae_AlMateen" pitchFamily="18" charset="-78"/>
              <a:cs typeface="ae_AlMateen" pitchFamily="18" charset="-78"/>
            </a:endParaRPr>
          </a:p>
          <a:p>
            <a:pPr algn="r" rtl="1" fontAlgn="auto">
              <a:spcAft>
                <a:spcPts val="0"/>
              </a:spcAft>
              <a:buFont typeface="Arial" pitchFamily="34" charset="0"/>
              <a:buNone/>
              <a:defRPr/>
            </a:pPr>
            <a:endParaRPr lang="ar-IQ" dirty="0" smtClean="0">
              <a:latin typeface="ae_AlMateen" pitchFamily="18" charset="-78"/>
              <a:cs typeface="ae_AlMateen" pitchFamily="18" charset="-78"/>
            </a:endParaRPr>
          </a:p>
          <a:p>
            <a:pPr algn="r" rtl="1" fontAlgn="auto">
              <a:spcAft>
                <a:spcPts val="0"/>
              </a:spcAft>
              <a:buFont typeface="Arial" pitchFamily="34" charset="0"/>
              <a:buNone/>
              <a:defRPr/>
            </a:pPr>
            <a:endParaRPr lang="en-US" dirty="0">
              <a:latin typeface="ae_AlMateen" pitchFamily="18" charset="-78"/>
              <a:cs typeface="ae_AlMateen" pitchFamily="18" charset="-78"/>
            </a:endParaRPr>
          </a:p>
        </p:txBody>
      </p:sp>
    </p:spTree>
    <p:extLst>
      <p:ext uri="{BB962C8B-B14F-4D97-AF65-F5344CB8AC3E}">
        <p14:creationId xmlns:p14="http://schemas.microsoft.com/office/powerpoint/2010/main" val="140867710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770" decel="100000"/>
                                        <p:tgtEl>
                                          <p:spTgt spid="3">
                                            <p:txEl>
                                              <p:pRg st="0" end="0"/>
                                            </p:txEl>
                                          </p:spTgt>
                                        </p:tgtEl>
                                      </p:cBhvr>
                                    </p:animEffect>
                                    <p:animScale>
                                      <p:cBhvr>
                                        <p:cTn id="19" dur="770" decel="100000"/>
                                        <p:tgtEl>
                                          <p:spTgt spid="3">
                                            <p:txEl>
                                              <p:pRg st="0" end="0"/>
                                            </p:txEl>
                                          </p:spTgt>
                                        </p:tgtEl>
                                      </p:cBhvr>
                                      <p:from x="10000" y="10000"/>
                                      <p:to x="200000" y="450000"/>
                                    </p:animScale>
                                    <p:animScale>
                                      <p:cBhvr>
                                        <p:cTn id="20" dur="1230" accel="100000" fill="hold">
                                          <p:stCondLst>
                                            <p:cond delay="770"/>
                                          </p:stCondLst>
                                        </p:cTn>
                                        <p:tgtEl>
                                          <p:spTgt spid="3">
                                            <p:txEl>
                                              <p:pRg st="0" end="0"/>
                                            </p:txEl>
                                          </p:spTgt>
                                        </p:tgtEl>
                                      </p:cBhvr>
                                      <p:from x="200000" y="450000"/>
                                      <p:to x="100000" y="100000"/>
                                    </p:animScale>
                                    <p:set>
                                      <p:cBhvr>
                                        <p:cTn id="21" dur="770" fill="hold"/>
                                        <p:tgtEl>
                                          <p:spTgt spid="3">
                                            <p:txEl>
                                              <p:pRg st="0" end="0"/>
                                            </p:txEl>
                                          </p:spTgt>
                                        </p:tgtEl>
                                        <p:attrNameLst>
                                          <p:attrName>ppt_x</p:attrName>
                                        </p:attrNameLst>
                                      </p:cBhvr>
                                      <p:to>
                                        <p:strVal val="(0.5)"/>
                                      </p:to>
                                    </p:set>
                                    <p:anim from="(0.5)" to="(#ppt_x)" calcmode="lin" valueType="num">
                                      <p:cBhvr>
                                        <p:cTn id="22" dur="1230" accel="100000" fill="hold">
                                          <p:stCondLst>
                                            <p:cond delay="770"/>
                                          </p:stCondLst>
                                        </p:cTn>
                                        <p:tgtEl>
                                          <p:spTgt spid="3">
                                            <p:txEl>
                                              <p:pRg st="0" end="0"/>
                                            </p:txEl>
                                          </p:spTgt>
                                        </p:tgtEl>
                                        <p:attrNameLst>
                                          <p:attrName>ppt_x</p:attrName>
                                        </p:attrNameLst>
                                      </p:cBhvr>
                                    </p:anim>
                                    <p:set>
                                      <p:cBhvr>
                                        <p:cTn id="23" dur="770" fill="hold"/>
                                        <p:tgtEl>
                                          <p:spTgt spid="3">
                                            <p:txEl>
                                              <p:pRg st="0" end="0"/>
                                            </p:txEl>
                                          </p:spTgt>
                                        </p:tgtEl>
                                        <p:attrNameLst>
                                          <p:attrName>ppt_y</p:attrName>
                                        </p:attrNameLst>
                                      </p:cBhvr>
                                      <p:to>
                                        <p:strVal val="(#ppt_y+0.4)"/>
                                      </p:to>
                                    </p:set>
                                    <p:anim from="(#ppt_y+0.4)" to="(#ppt_y)" calcmode="lin" valueType="num">
                                      <p:cBhvr>
                                        <p:cTn id="24" dur="1230" accel="100000" fill="hold">
                                          <p:stCondLst>
                                            <p:cond delay="770"/>
                                          </p:stCondLst>
                                        </p:cTn>
                                        <p:tgtEl>
                                          <p:spTgt spid="3">
                                            <p:txEl>
                                              <p:pRg st="0" end="0"/>
                                            </p:txEl>
                                          </p:spTgt>
                                        </p:tgtEl>
                                        <p:attrNameLst>
                                          <p:attrName>ppt_y</p:attrName>
                                        </p:attrNameLst>
                                      </p:cBhvr>
                                    </p:anim>
                                  </p:childTnLst>
                                </p:cTn>
                              </p:par>
                              <p:par>
                                <p:cTn id="25" presetID="51" presetClass="entr" presetSubtype="0" fill="hold"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770" decel="100000"/>
                                        <p:tgtEl>
                                          <p:spTgt spid="3">
                                            <p:txEl>
                                              <p:pRg st="1" end="1"/>
                                            </p:txEl>
                                          </p:spTgt>
                                        </p:tgtEl>
                                      </p:cBhvr>
                                    </p:animEffect>
                                    <p:animScale>
                                      <p:cBhvr>
                                        <p:cTn id="28" dur="770" decel="100000"/>
                                        <p:tgtEl>
                                          <p:spTgt spid="3">
                                            <p:txEl>
                                              <p:pRg st="1" end="1"/>
                                            </p:txEl>
                                          </p:spTgt>
                                        </p:tgtEl>
                                      </p:cBhvr>
                                      <p:from x="10000" y="10000"/>
                                      <p:to x="200000" y="450000"/>
                                    </p:animScale>
                                    <p:animScale>
                                      <p:cBhvr>
                                        <p:cTn id="29" dur="1230" accel="100000" fill="hold">
                                          <p:stCondLst>
                                            <p:cond delay="770"/>
                                          </p:stCondLst>
                                        </p:cTn>
                                        <p:tgtEl>
                                          <p:spTgt spid="3">
                                            <p:txEl>
                                              <p:pRg st="1" end="1"/>
                                            </p:txEl>
                                          </p:spTgt>
                                        </p:tgtEl>
                                      </p:cBhvr>
                                      <p:from x="200000" y="450000"/>
                                      <p:to x="100000" y="100000"/>
                                    </p:animScale>
                                    <p:set>
                                      <p:cBhvr>
                                        <p:cTn id="30" dur="770" fill="hold"/>
                                        <p:tgtEl>
                                          <p:spTgt spid="3">
                                            <p:txEl>
                                              <p:pRg st="1" end="1"/>
                                            </p:txEl>
                                          </p:spTgt>
                                        </p:tgtEl>
                                        <p:attrNameLst>
                                          <p:attrName>ppt_x</p:attrName>
                                        </p:attrNameLst>
                                      </p:cBhvr>
                                      <p:to>
                                        <p:strVal val="(0.5)"/>
                                      </p:to>
                                    </p:set>
                                    <p:anim from="(0.5)" to="(#ppt_x)" calcmode="lin" valueType="num">
                                      <p:cBhvr>
                                        <p:cTn id="31" dur="1230" accel="100000" fill="hold">
                                          <p:stCondLst>
                                            <p:cond delay="770"/>
                                          </p:stCondLst>
                                        </p:cTn>
                                        <p:tgtEl>
                                          <p:spTgt spid="3">
                                            <p:txEl>
                                              <p:pRg st="1" end="1"/>
                                            </p:txEl>
                                          </p:spTgt>
                                        </p:tgtEl>
                                        <p:attrNameLst>
                                          <p:attrName>ppt_x</p:attrName>
                                        </p:attrNameLst>
                                      </p:cBhvr>
                                    </p:anim>
                                    <p:set>
                                      <p:cBhvr>
                                        <p:cTn id="32" dur="770" fill="hold"/>
                                        <p:tgtEl>
                                          <p:spTgt spid="3">
                                            <p:txEl>
                                              <p:pRg st="1" end="1"/>
                                            </p:txEl>
                                          </p:spTgt>
                                        </p:tgtEl>
                                        <p:attrNameLst>
                                          <p:attrName>ppt_y</p:attrName>
                                        </p:attrNameLst>
                                      </p:cBhvr>
                                      <p:to>
                                        <p:strVal val="(#ppt_y+0.4)"/>
                                      </p:to>
                                    </p:set>
                                    <p:anim from="(#ppt_y+0.4)" to="(#ppt_y)" calcmode="lin" valueType="num">
                                      <p:cBhvr>
                                        <p:cTn id="33" dur="1230" accel="100000" fill="hold">
                                          <p:stCondLst>
                                            <p:cond delay="770"/>
                                          </p:stCondLst>
                                        </p:cTn>
                                        <p:tgtEl>
                                          <p:spTgt spid="3">
                                            <p:txEl>
                                              <p:pRg st="1" end="1"/>
                                            </p:txEl>
                                          </p:spTgt>
                                        </p:tgtEl>
                                        <p:attrNameLst>
                                          <p:attrName>ppt_y</p:attrName>
                                        </p:attrNameLst>
                                      </p:cBhvr>
                                    </p:anim>
                                  </p:childTnLst>
                                </p:cTn>
                              </p:par>
                            </p:childTnLst>
                          </p:cTn>
                        </p:par>
                      </p:childTnLst>
                    </p:cTn>
                  </p:par>
                  <p:par>
                    <p:cTn id="34" fill="hold">
                      <p:stCondLst>
                        <p:cond delay="indefinite"/>
                      </p:stCondLst>
                      <p:childTnLst>
                        <p:par>
                          <p:cTn id="35" fill="hold">
                            <p:stCondLst>
                              <p:cond delay="0"/>
                            </p:stCondLst>
                            <p:childTnLst>
                              <p:par>
                                <p:cTn id="36" presetID="51" presetClass="entr" presetSubtype="0" fill="hold"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fade">
                                      <p:cBhvr>
                                        <p:cTn id="38" dur="770" decel="100000"/>
                                        <p:tgtEl>
                                          <p:spTgt spid="3">
                                            <p:txEl>
                                              <p:pRg st="2" end="2"/>
                                            </p:txEl>
                                          </p:spTgt>
                                        </p:tgtEl>
                                      </p:cBhvr>
                                    </p:animEffect>
                                    <p:animScale>
                                      <p:cBhvr>
                                        <p:cTn id="39" dur="770" decel="100000"/>
                                        <p:tgtEl>
                                          <p:spTgt spid="3">
                                            <p:txEl>
                                              <p:pRg st="2" end="2"/>
                                            </p:txEl>
                                          </p:spTgt>
                                        </p:tgtEl>
                                      </p:cBhvr>
                                      <p:from x="10000" y="10000"/>
                                      <p:to x="200000" y="450000"/>
                                    </p:animScale>
                                    <p:animScale>
                                      <p:cBhvr>
                                        <p:cTn id="40" dur="1230" accel="100000" fill="hold">
                                          <p:stCondLst>
                                            <p:cond delay="770"/>
                                          </p:stCondLst>
                                        </p:cTn>
                                        <p:tgtEl>
                                          <p:spTgt spid="3">
                                            <p:txEl>
                                              <p:pRg st="2" end="2"/>
                                            </p:txEl>
                                          </p:spTgt>
                                        </p:tgtEl>
                                      </p:cBhvr>
                                      <p:from x="200000" y="450000"/>
                                      <p:to x="100000" y="100000"/>
                                    </p:animScale>
                                    <p:set>
                                      <p:cBhvr>
                                        <p:cTn id="41" dur="770" fill="hold"/>
                                        <p:tgtEl>
                                          <p:spTgt spid="3">
                                            <p:txEl>
                                              <p:pRg st="2" end="2"/>
                                            </p:txEl>
                                          </p:spTgt>
                                        </p:tgtEl>
                                        <p:attrNameLst>
                                          <p:attrName>ppt_x</p:attrName>
                                        </p:attrNameLst>
                                      </p:cBhvr>
                                      <p:to>
                                        <p:strVal val="(0.5)"/>
                                      </p:to>
                                    </p:set>
                                    <p:anim from="(0.5)" to="(#ppt_x)" calcmode="lin" valueType="num">
                                      <p:cBhvr>
                                        <p:cTn id="42" dur="1230" accel="100000" fill="hold">
                                          <p:stCondLst>
                                            <p:cond delay="770"/>
                                          </p:stCondLst>
                                        </p:cTn>
                                        <p:tgtEl>
                                          <p:spTgt spid="3">
                                            <p:txEl>
                                              <p:pRg st="2" end="2"/>
                                            </p:txEl>
                                          </p:spTgt>
                                        </p:tgtEl>
                                        <p:attrNameLst>
                                          <p:attrName>ppt_x</p:attrName>
                                        </p:attrNameLst>
                                      </p:cBhvr>
                                    </p:anim>
                                    <p:set>
                                      <p:cBhvr>
                                        <p:cTn id="43" dur="770" fill="hold"/>
                                        <p:tgtEl>
                                          <p:spTgt spid="3">
                                            <p:txEl>
                                              <p:pRg st="2" end="2"/>
                                            </p:txEl>
                                          </p:spTgt>
                                        </p:tgtEl>
                                        <p:attrNameLst>
                                          <p:attrName>ppt_y</p:attrName>
                                        </p:attrNameLst>
                                      </p:cBhvr>
                                      <p:to>
                                        <p:strVal val="(#ppt_y+0.4)"/>
                                      </p:to>
                                    </p:set>
                                    <p:anim from="(#ppt_y+0.4)" to="(#ppt_y)" calcmode="lin" valueType="num">
                                      <p:cBhvr>
                                        <p:cTn id="44" dur="1230" accel="100000" fill="hold">
                                          <p:stCondLst>
                                            <p:cond delay="770"/>
                                          </p:stCondLst>
                                        </p:cTn>
                                        <p:tgtEl>
                                          <p:spTgt spid="3">
                                            <p:txEl>
                                              <p:pRg st="2" end="2"/>
                                            </p:txEl>
                                          </p:spTgt>
                                        </p:tgtEl>
                                        <p:attrNameLst>
                                          <p:attrName>ppt_y</p:attrName>
                                        </p:attrNameLst>
                                      </p:cBhvr>
                                    </p:anim>
                                  </p:childTnLst>
                                </p:cTn>
                              </p:par>
                              <p:par>
                                <p:cTn id="45" presetID="51" presetClass="entr" presetSubtype="0" fill="hold"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fade">
                                      <p:cBhvr>
                                        <p:cTn id="47" dur="770" decel="100000"/>
                                        <p:tgtEl>
                                          <p:spTgt spid="3">
                                            <p:txEl>
                                              <p:pRg st="3" end="3"/>
                                            </p:txEl>
                                          </p:spTgt>
                                        </p:tgtEl>
                                      </p:cBhvr>
                                    </p:animEffect>
                                    <p:animScale>
                                      <p:cBhvr>
                                        <p:cTn id="48" dur="770" decel="100000"/>
                                        <p:tgtEl>
                                          <p:spTgt spid="3">
                                            <p:txEl>
                                              <p:pRg st="3" end="3"/>
                                            </p:txEl>
                                          </p:spTgt>
                                        </p:tgtEl>
                                      </p:cBhvr>
                                      <p:from x="10000" y="10000"/>
                                      <p:to x="200000" y="450000"/>
                                    </p:animScale>
                                    <p:animScale>
                                      <p:cBhvr>
                                        <p:cTn id="49" dur="1230" accel="100000" fill="hold">
                                          <p:stCondLst>
                                            <p:cond delay="770"/>
                                          </p:stCondLst>
                                        </p:cTn>
                                        <p:tgtEl>
                                          <p:spTgt spid="3">
                                            <p:txEl>
                                              <p:pRg st="3" end="3"/>
                                            </p:txEl>
                                          </p:spTgt>
                                        </p:tgtEl>
                                      </p:cBhvr>
                                      <p:from x="200000" y="450000"/>
                                      <p:to x="100000" y="100000"/>
                                    </p:animScale>
                                    <p:set>
                                      <p:cBhvr>
                                        <p:cTn id="50" dur="770" fill="hold"/>
                                        <p:tgtEl>
                                          <p:spTgt spid="3">
                                            <p:txEl>
                                              <p:pRg st="3" end="3"/>
                                            </p:txEl>
                                          </p:spTgt>
                                        </p:tgtEl>
                                        <p:attrNameLst>
                                          <p:attrName>ppt_x</p:attrName>
                                        </p:attrNameLst>
                                      </p:cBhvr>
                                      <p:to>
                                        <p:strVal val="(0.5)"/>
                                      </p:to>
                                    </p:set>
                                    <p:anim from="(0.5)" to="(#ppt_x)" calcmode="lin" valueType="num">
                                      <p:cBhvr>
                                        <p:cTn id="51" dur="1230" accel="100000" fill="hold">
                                          <p:stCondLst>
                                            <p:cond delay="770"/>
                                          </p:stCondLst>
                                        </p:cTn>
                                        <p:tgtEl>
                                          <p:spTgt spid="3">
                                            <p:txEl>
                                              <p:pRg st="3" end="3"/>
                                            </p:txEl>
                                          </p:spTgt>
                                        </p:tgtEl>
                                        <p:attrNameLst>
                                          <p:attrName>ppt_x</p:attrName>
                                        </p:attrNameLst>
                                      </p:cBhvr>
                                    </p:anim>
                                    <p:set>
                                      <p:cBhvr>
                                        <p:cTn id="52" dur="770" fill="hold"/>
                                        <p:tgtEl>
                                          <p:spTgt spid="3">
                                            <p:txEl>
                                              <p:pRg st="3" end="3"/>
                                            </p:txEl>
                                          </p:spTgt>
                                        </p:tgtEl>
                                        <p:attrNameLst>
                                          <p:attrName>ppt_y</p:attrName>
                                        </p:attrNameLst>
                                      </p:cBhvr>
                                      <p:to>
                                        <p:strVal val="(#ppt_y+0.4)"/>
                                      </p:to>
                                    </p:set>
                                    <p:anim from="(#ppt_y+0.4)" to="(#ppt_y)" calcmode="lin" valueType="num">
                                      <p:cBhvr>
                                        <p:cTn id="53" dur="1230" accel="100000" fill="hold">
                                          <p:stCondLst>
                                            <p:cond delay="770"/>
                                          </p:stCondLst>
                                        </p:cTn>
                                        <p:tgtEl>
                                          <p:spTgt spid="3">
                                            <p:txEl>
                                              <p:pRg st="3" end="3"/>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116632"/>
            <a:ext cx="8229600" cy="1143000"/>
          </a:xfrm>
        </p:spPr>
        <p:txBody>
          <a:bodyPr>
            <a:normAutofit/>
          </a:bodyPr>
          <a:lstStyle/>
          <a:p>
            <a:pPr algn="ctr"/>
            <a:r>
              <a:rPr lang="ar-IQ" b="1" dirty="0">
                <a:solidFill>
                  <a:srgbClr val="FF0000"/>
                </a:solidFill>
              </a:rPr>
              <a:t>خاتمة </a:t>
            </a:r>
            <a:r>
              <a:rPr lang="ar-IQ" b="1" dirty="0" smtClean="0">
                <a:solidFill>
                  <a:srgbClr val="FF0000"/>
                </a:solidFill>
              </a:rPr>
              <a:t>البحث</a:t>
            </a:r>
            <a:endParaRPr lang="ar-IQ" b="1" dirty="0">
              <a:solidFill>
                <a:srgbClr val="FF0000"/>
              </a:solidFill>
            </a:endParaRPr>
          </a:p>
        </p:txBody>
      </p:sp>
      <p:sp>
        <p:nvSpPr>
          <p:cNvPr id="3" name="عنصر نائب للمحتوى 2"/>
          <p:cNvSpPr>
            <a:spLocks noGrp="1"/>
          </p:cNvSpPr>
          <p:nvPr>
            <p:ph idx="1"/>
          </p:nvPr>
        </p:nvSpPr>
        <p:spPr>
          <a:xfrm>
            <a:off x="179512" y="1412776"/>
            <a:ext cx="8686800" cy="4641379"/>
          </a:xfrm>
        </p:spPr>
        <p:txBody>
          <a:bodyPr>
            <a:noAutofit/>
          </a:bodyPr>
          <a:lstStyle/>
          <a:p>
            <a:pPr marL="36576" indent="0">
              <a:buNone/>
            </a:pPr>
            <a:r>
              <a:rPr lang="ar-IQ" sz="2800" dirty="0" smtClean="0"/>
              <a:t>(( </a:t>
            </a:r>
            <a:r>
              <a:rPr lang="ar-IQ" sz="2800" dirty="0"/>
              <a:t>خاتمة البحث عبارة عن خلاصة سريعة للبحث، وإعطاء صورة سريعة عن نتائجه، ورصد للتوصيات التي هدى الباحث إليها )) الربيعة 2/20.</a:t>
            </a:r>
            <a:endParaRPr lang="en-US" sz="2800" dirty="0"/>
          </a:p>
          <a:p>
            <a:pPr marL="36576" indent="0">
              <a:buNone/>
            </a:pPr>
            <a:r>
              <a:rPr lang="en-US" sz="2800" dirty="0"/>
              <a:t> </a:t>
            </a:r>
            <a:r>
              <a:rPr lang="ar-IQ" sz="2800" dirty="0"/>
              <a:t>وينبغي أن تتضمن خاتمة البحث هذه النقاط:</a:t>
            </a:r>
            <a:endParaRPr lang="en-US" sz="2800" dirty="0"/>
          </a:p>
          <a:p>
            <a:pPr marL="36576" indent="0">
              <a:buNone/>
            </a:pPr>
            <a:r>
              <a:rPr lang="ar-IQ" sz="2800" dirty="0"/>
              <a:t>أ: خلاصة البحث، وذلك بذكر عناوينه الرئيسة، وموضوعاته وأفكاره الرئيسة، بصورة شديدة الاختصار.</a:t>
            </a:r>
            <a:endParaRPr lang="en-US" sz="2800" dirty="0"/>
          </a:p>
          <a:p>
            <a:pPr marL="36576" indent="0">
              <a:buNone/>
            </a:pPr>
            <a:r>
              <a:rPr lang="ar-IQ" sz="2800" dirty="0"/>
              <a:t>ب: أهم النتائج التي توصل إليها الباحث في بحثه، ويركز على مواضيع الكشف والتجديد.</a:t>
            </a:r>
            <a:endParaRPr lang="en-US" sz="2800" dirty="0"/>
          </a:p>
          <a:p>
            <a:pPr marL="36576" indent="0">
              <a:buNone/>
            </a:pPr>
            <a:r>
              <a:rPr lang="ar-IQ" sz="2800" dirty="0"/>
              <a:t>ج: المقترحات التي هدى إليها البحث، ويشترط أن تكون ذات علاقة بالبحث.</a:t>
            </a:r>
            <a:r>
              <a:rPr lang="en-US" sz="2800" dirty="0"/>
              <a:t> </a:t>
            </a:r>
          </a:p>
          <a:p>
            <a:pPr marL="36576" indent="0">
              <a:buNone/>
            </a:pPr>
            <a:r>
              <a:rPr lang="ar-IQ" sz="2800" dirty="0"/>
              <a:t/>
            </a:r>
            <a:br>
              <a:rPr lang="ar-IQ" sz="2800" dirty="0"/>
            </a:br>
            <a:endParaRPr lang="ar-IQ" sz="2800" dirty="0"/>
          </a:p>
        </p:txBody>
      </p:sp>
    </p:spTree>
    <p:extLst>
      <p:ext uri="{BB962C8B-B14F-4D97-AF65-F5344CB8AC3E}">
        <p14:creationId xmlns:p14="http://schemas.microsoft.com/office/powerpoint/2010/main" val="7444279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p:spPr>
        <p:style>
          <a:lnRef idx="0">
            <a:schemeClr val="dk1"/>
          </a:lnRef>
          <a:fillRef idx="3">
            <a:schemeClr val="dk1"/>
          </a:fillRef>
          <a:effectRef idx="3">
            <a:schemeClr val="dk1"/>
          </a:effectRef>
          <a:fontRef idx="minor">
            <a:schemeClr val="lt1"/>
          </a:fontRef>
        </p:style>
        <p:txBody>
          <a:bodyPr>
            <a:normAutofit/>
          </a:bodyPr>
          <a:lstStyle/>
          <a:p>
            <a:pPr algn="ctr" rtl="1"/>
            <a:r>
              <a:rPr lang="ar-IQ" sz="4800" b="1" dirty="0" smtClean="0">
                <a:solidFill>
                  <a:srgbClr val="FF0000"/>
                </a:solidFill>
                <a:cs typeface="AdvertisingExtraBold" pitchFamily="2" charset="-78"/>
              </a:rPr>
              <a:t>أنواع الفهارس العلمية، وكيفية صنعها</a:t>
            </a:r>
            <a:endParaRPr lang="en-US" sz="4800" b="1" dirty="0">
              <a:solidFill>
                <a:srgbClr val="FF0000"/>
              </a:solidFill>
              <a:cs typeface="AdvertisingExtraBold" pitchFamily="2" charset="-78"/>
            </a:endParaRPr>
          </a:p>
        </p:txBody>
      </p:sp>
      <p:sp>
        <p:nvSpPr>
          <p:cNvPr id="4" name="AutoShape 4"/>
          <p:cNvSpPr>
            <a:spLocks noChangeArrowheads="1"/>
          </p:cNvSpPr>
          <p:nvPr/>
        </p:nvSpPr>
        <p:spPr bwMode="auto">
          <a:xfrm>
            <a:off x="0" y="1176423"/>
            <a:ext cx="9108057" cy="5472607"/>
          </a:xfrm>
          <a:prstGeom prst="bracePair">
            <a:avLst>
              <a:gd name="adj" fmla="val 8333"/>
            </a:avLst>
          </a:prstGeom>
          <a:solidFill>
            <a:srgbClr val="008000">
              <a:alpha val="18823"/>
            </a:srgbClr>
          </a:solidFill>
          <a:ln w="9525">
            <a:solidFill>
              <a:srgbClr val="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ar-SA" sz="3600" b="1" i="0" u="none" strike="noStrike" kern="0" cap="none" spc="0" normalizeH="0" baseline="0" noProof="0" dirty="0" smtClean="0">
              <a:ln>
                <a:noFill/>
              </a:ln>
              <a:solidFill>
                <a:srgbClr val="3333FF"/>
              </a:solidFill>
              <a:effectLst/>
              <a:uLnTx/>
              <a:uFillTx/>
            </a:endParaRPr>
          </a:p>
        </p:txBody>
      </p:sp>
      <p:sp>
        <p:nvSpPr>
          <p:cNvPr id="6" name="مربع نص 5"/>
          <p:cNvSpPr txBox="1"/>
          <p:nvPr/>
        </p:nvSpPr>
        <p:spPr>
          <a:xfrm>
            <a:off x="251520" y="1340768"/>
            <a:ext cx="8280920" cy="6309420"/>
          </a:xfrm>
          <a:prstGeom prst="rect">
            <a:avLst/>
          </a:prstGeom>
          <a:noFill/>
        </p:spPr>
        <p:txBody>
          <a:bodyPr wrap="square" rtlCol="1">
            <a:spAutoFit/>
          </a:bodyPr>
          <a:lstStyle/>
          <a:p>
            <a:pPr algn="r" rtl="1">
              <a:buNone/>
            </a:pPr>
            <a:r>
              <a:rPr lang="ar-IQ" sz="3200" dirty="0" smtClean="0">
                <a:solidFill>
                  <a:schemeClr val="bg2">
                    <a:lumMod val="20000"/>
                    <a:lumOff val="80000"/>
                  </a:schemeClr>
                </a:solidFill>
                <a:latin typeface="ae_AlMateen" pitchFamily="18" charset="-78"/>
                <a:cs typeface="ae_AlMateen" pitchFamily="18" charset="-78"/>
              </a:rPr>
              <a:t>الفهارس جمع فهرس: والفهرس معرّب فهرستْ، والفهرس لغة: الكتاب الذي تُجمع فيه الكتب.</a:t>
            </a:r>
          </a:p>
          <a:p>
            <a:pPr algn="r" rtl="1">
              <a:buNone/>
            </a:pPr>
            <a:r>
              <a:rPr lang="ar-IQ" sz="3200" dirty="0" smtClean="0">
                <a:solidFill>
                  <a:schemeClr val="bg2">
                    <a:lumMod val="20000"/>
                    <a:lumOff val="80000"/>
                  </a:schemeClr>
                </a:solidFill>
                <a:latin typeface="ae_AlMateen" pitchFamily="18" charset="-78"/>
                <a:cs typeface="ae_AlMateen" pitchFamily="18" charset="-78"/>
              </a:rPr>
              <a:t>واصطلاحاً: الفهرس كشاف فني سريع، يكشف ما في البحث من مصادر، ونصوص، وأعلام، وبلدان، ومصطلحات، وغيرها من جوانب البحث.</a:t>
            </a:r>
          </a:p>
          <a:p>
            <a:pPr algn="r" rtl="1">
              <a:buNone/>
            </a:pPr>
            <a:r>
              <a:rPr lang="ar-IQ" sz="3200" dirty="0" smtClean="0">
                <a:solidFill>
                  <a:schemeClr val="bg2">
                    <a:lumMod val="20000"/>
                    <a:lumOff val="80000"/>
                  </a:schemeClr>
                </a:solidFill>
                <a:latin typeface="ae_AlMateen" pitchFamily="18" charset="-78"/>
                <a:cs typeface="ae_AlMateen" pitchFamily="18" charset="-78"/>
              </a:rPr>
              <a:t>أهمية الفهارس: </a:t>
            </a:r>
          </a:p>
          <a:p>
            <a:pPr algn="r" rtl="1">
              <a:buNone/>
            </a:pPr>
            <a:r>
              <a:rPr lang="ar-IQ" sz="3200" dirty="0" smtClean="0">
                <a:solidFill>
                  <a:schemeClr val="bg2">
                    <a:lumMod val="20000"/>
                    <a:lumOff val="80000"/>
                  </a:schemeClr>
                </a:solidFill>
                <a:latin typeface="ae_AlMateen" pitchFamily="18" charset="-78"/>
                <a:cs typeface="ae_AlMateen" pitchFamily="18" charset="-78"/>
              </a:rPr>
              <a:t>1- إظهار للقدرة التنظيمية لدى الباحث في بحثه.</a:t>
            </a:r>
          </a:p>
          <a:p>
            <a:pPr algn="r" rtl="1">
              <a:buNone/>
            </a:pPr>
            <a:r>
              <a:rPr lang="ar-IQ" sz="3200" dirty="0" smtClean="0">
                <a:solidFill>
                  <a:schemeClr val="bg2">
                    <a:lumMod val="20000"/>
                    <a:lumOff val="80000"/>
                  </a:schemeClr>
                </a:solidFill>
                <a:latin typeface="ae_AlMateen" pitchFamily="18" charset="-78"/>
                <a:cs typeface="ae_AlMateen" pitchFamily="18" charset="-78"/>
              </a:rPr>
              <a:t>2- تسهيل الوصول إلى معلومات البحث بصورة سريعة لدى القارئ..</a:t>
            </a:r>
          </a:p>
          <a:p>
            <a:pPr algn="r" rtl="1">
              <a:buNone/>
            </a:pPr>
            <a:r>
              <a:rPr lang="ar-IQ" sz="3200" dirty="0" smtClean="0">
                <a:solidFill>
                  <a:schemeClr val="bg2">
                    <a:lumMod val="20000"/>
                    <a:lumOff val="80000"/>
                  </a:schemeClr>
                </a:solidFill>
                <a:latin typeface="ae_AlMateen" pitchFamily="18" charset="-78"/>
                <a:cs typeface="ae_AlMateen" pitchFamily="18" charset="-78"/>
              </a:rPr>
              <a:t>3- كشف لكل ما في البحث، من أفكار.</a:t>
            </a:r>
          </a:p>
          <a:p>
            <a:pPr algn="r" rtl="1">
              <a:buNone/>
            </a:pPr>
            <a:endParaRPr lang="ar-IQ" sz="2800" dirty="0" smtClean="0"/>
          </a:p>
          <a:p>
            <a:pPr algn="r" rtl="1">
              <a:buNone/>
            </a:pPr>
            <a:endParaRPr lang="en-US" sz="2800" dirty="0" smtClean="0"/>
          </a:p>
          <a:p>
            <a:endParaRPr lang="ar-IQ" sz="2800" dirty="0"/>
          </a:p>
        </p:txBody>
      </p:sp>
    </p:spTree>
    <p:extLst>
      <p:ext uri="{BB962C8B-B14F-4D97-AF65-F5344CB8AC3E}">
        <p14:creationId xmlns:p14="http://schemas.microsoft.com/office/powerpoint/2010/main" val="408356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2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2"/>
                                        </p:tgtEl>
                                        <p:attrNameLst>
                                          <p:attrName>ppt_x</p:attrName>
                                          <p:attrName>ppt_y</p:attrName>
                                        </p:attrNameLst>
                                      </p:cBhvr>
                                    </p:animMotion>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iterate type="wd">
                                    <p:tmPct val="10000"/>
                                  </p:iterate>
                                  <p:childTnLst>
                                    <p:set>
                                      <p:cBhvr>
                                        <p:cTn id="13" dur="1" fill="hold">
                                          <p:stCondLst>
                                            <p:cond delay="0"/>
                                          </p:stCondLst>
                                        </p:cTn>
                                        <p:tgtEl>
                                          <p:spTgt spid="4"/>
                                        </p:tgtEl>
                                        <p:attrNameLst>
                                          <p:attrName>style.visibility</p:attrName>
                                        </p:attrNameLst>
                                      </p:cBhvr>
                                      <p:to>
                                        <p:strVal val="visible"/>
                                      </p:to>
                                    </p:set>
                                    <p:anim calcmode="lin" valueType="num">
                                      <p:cBhvr>
                                        <p:cTn id="14" dur="2000" fill="hold"/>
                                        <p:tgtEl>
                                          <p:spTgt spid="4"/>
                                        </p:tgtEl>
                                        <p:attrNameLst>
                                          <p:attrName>ppt_w</p:attrName>
                                        </p:attrNameLst>
                                      </p:cBhvr>
                                      <p:tavLst>
                                        <p:tav tm="0">
                                          <p:val>
                                            <p:fltVal val="0"/>
                                          </p:val>
                                        </p:tav>
                                        <p:tav tm="100000">
                                          <p:val>
                                            <p:strVal val="#ppt_w"/>
                                          </p:val>
                                        </p:tav>
                                      </p:tavLst>
                                    </p:anim>
                                    <p:anim calcmode="lin" valueType="num">
                                      <p:cBhvr>
                                        <p:cTn id="15" dur="2000" fill="hold"/>
                                        <p:tgtEl>
                                          <p:spTgt spid="4"/>
                                        </p:tgtEl>
                                        <p:attrNameLst>
                                          <p:attrName>ppt_h</p:attrName>
                                        </p:attrNameLst>
                                      </p:cBhvr>
                                      <p:tavLst>
                                        <p:tav tm="0">
                                          <p:val>
                                            <p:fltVal val="0"/>
                                          </p:val>
                                        </p:tav>
                                        <p:tav tm="100000">
                                          <p:val>
                                            <p:strVal val="#ppt_h"/>
                                          </p:val>
                                        </p:tav>
                                      </p:tavLst>
                                    </p:anim>
                                    <p:anim calcmode="lin" valueType="num">
                                      <p:cBhvr>
                                        <p:cTn id="16" dur="2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p:spPr>
        <p:style>
          <a:lnRef idx="0">
            <a:schemeClr val="dk1"/>
          </a:lnRef>
          <a:fillRef idx="3">
            <a:schemeClr val="dk1"/>
          </a:fillRef>
          <a:effectRef idx="3">
            <a:schemeClr val="dk1"/>
          </a:effectRef>
          <a:fontRef idx="minor">
            <a:schemeClr val="lt1"/>
          </a:fontRef>
        </p:style>
        <p:txBody>
          <a:bodyPr>
            <a:normAutofit/>
          </a:bodyPr>
          <a:lstStyle/>
          <a:p>
            <a:pPr rtl="1"/>
            <a:r>
              <a:rPr lang="ar-IQ" sz="3600" dirty="0" smtClean="0">
                <a:solidFill>
                  <a:schemeClr val="accent6"/>
                </a:solidFill>
                <a:cs typeface="AdvertisingExtraBold" pitchFamily="2" charset="-78"/>
              </a:rPr>
              <a:t>أنواع الفهارس العلمية، وكيفية صنعها</a:t>
            </a:r>
            <a:endParaRPr lang="en-US" sz="3600" dirty="0">
              <a:solidFill>
                <a:schemeClr val="accent6"/>
              </a:solidFill>
              <a:cs typeface="AdvertisingExtraBold" pitchFamily="2" charset="-78"/>
            </a:endParaRPr>
          </a:p>
        </p:txBody>
      </p:sp>
      <p:sp>
        <p:nvSpPr>
          <p:cNvPr id="4" name="AutoShape 4"/>
          <p:cNvSpPr>
            <a:spLocks noChangeArrowheads="1"/>
          </p:cNvSpPr>
          <p:nvPr/>
        </p:nvSpPr>
        <p:spPr bwMode="auto">
          <a:xfrm>
            <a:off x="0" y="1176423"/>
            <a:ext cx="9108057" cy="5472607"/>
          </a:xfrm>
          <a:prstGeom prst="bracePair">
            <a:avLst>
              <a:gd name="adj" fmla="val 8333"/>
            </a:avLst>
          </a:prstGeom>
          <a:solidFill>
            <a:srgbClr val="008000">
              <a:alpha val="18823"/>
            </a:srgbClr>
          </a:solidFill>
          <a:ln w="9525">
            <a:solidFill>
              <a:srgbClr val="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ar-SA" sz="3600" b="1" i="0" u="none" strike="noStrike" kern="0" cap="none" spc="0" normalizeH="0" baseline="0" noProof="0" dirty="0" smtClean="0">
              <a:ln>
                <a:noFill/>
              </a:ln>
              <a:solidFill>
                <a:srgbClr val="3333FF"/>
              </a:solidFill>
              <a:effectLst/>
              <a:uLnTx/>
              <a:uFillTx/>
            </a:endParaRPr>
          </a:p>
        </p:txBody>
      </p:sp>
      <p:sp>
        <p:nvSpPr>
          <p:cNvPr id="6" name="مربع نص 5"/>
          <p:cNvSpPr txBox="1"/>
          <p:nvPr/>
        </p:nvSpPr>
        <p:spPr>
          <a:xfrm>
            <a:off x="251520" y="1340768"/>
            <a:ext cx="8712968" cy="5447645"/>
          </a:xfrm>
          <a:prstGeom prst="rect">
            <a:avLst/>
          </a:prstGeom>
          <a:noFill/>
        </p:spPr>
        <p:txBody>
          <a:bodyPr wrap="square" rtlCol="1">
            <a:spAutoFit/>
          </a:bodyPr>
          <a:lstStyle/>
          <a:p>
            <a:pPr algn="r" rtl="1">
              <a:buNone/>
            </a:pPr>
            <a:r>
              <a:rPr lang="ar-IQ" sz="3200" dirty="0" smtClean="0">
                <a:solidFill>
                  <a:schemeClr val="bg1"/>
                </a:solidFill>
                <a:latin typeface="ae_AlMateen" pitchFamily="18" charset="-78"/>
                <a:cs typeface="ae_AlMateen" pitchFamily="18" charset="-78"/>
              </a:rPr>
              <a:t>لكل بحث طبيعته، لكن الفهارس التي تحتويها البحوث في العلوم الإسلامية بصورة هي نوعان: </a:t>
            </a:r>
          </a:p>
          <a:p>
            <a:pPr algn="r" rtl="1">
              <a:buNone/>
            </a:pPr>
            <a:r>
              <a:rPr lang="ar-IQ" sz="3200" dirty="0" smtClean="0">
                <a:solidFill>
                  <a:schemeClr val="bg1"/>
                </a:solidFill>
                <a:latin typeface="ae_AlMateen" pitchFamily="18" charset="-78"/>
                <a:cs typeface="ae_AlMateen" pitchFamily="18" charset="-78"/>
              </a:rPr>
              <a:t>النوع الأول: فهارس ثابتة: فهرس المصادر ، وفهرس المحتوى.</a:t>
            </a:r>
          </a:p>
          <a:p>
            <a:pPr algn="r" rtl="1">
              <a:buNone/>
            </a:pPr>
            <a:r>
              <a:rPr lang="ar-IQ" sz="3200" dirty="0" smtClean="0">
                <a:solidFill>
                  <a:schemeClr val="bg1"/>
                </a:solidFill>
                <a:latin typeface="ae_AlMateen" pitchFamily="18" charset="-78"/>
                <a:cs typeface="ae_AlMateen" pitchFamily="18" charset="-78"/>
              </a:rPr>
              <a:t>النوع الثاني: فهارس متغيرة من بحث لآخر، وهي: فهرس الآيات، والأحاديث... إلخ.</a:t>
            </a:r>
          </a:p>
          <a:p>
            <a:pPr algn="r" rtl="1">
              <a:buNone/>
            </a:pPr>
            <a:r>
              <a:rPr lang="ar-IQ" sz="3200" dirty="0" smtClean="0">
                <a:solidFill>
                  <a:schemeClr val="bg1"/>
                </a:solidFill>
                <a:latin typeface="ae_AlMateen" pitchFamily="18" charset="-78"/>
                <a:cs typeface="ae_AlMateen" pitchFamily="18" charset="-78"/>
              </a:rPr>
              <a:t>وأنواع الفهارس في البحوث الشرعية هي:</a:t>
            </a:r>
          </a:p>
          <a:p>
            <a:pPr algn="r" rtl="1">
              <a:buNone/>
            </a:pPr>
            <a:r>
              <a:rPr lang="ar-IQ" sz="3200" dirty="0" smtClean="0">
                <a:solidFill>
                  <a:schemeClr val="bg1"/>
                </a:solidFill>
                <a:latin typeface="ae_AlMateen" pitchFamily="18" charset="-78"/>
                <a:cs typeface="ae_AlMateen" pitchFamily="18" charset="-78"/>
              </a:rPr>
              <a:t>1- فهرس الآيات 	    	            2- فهرس الأحاديث والآثار.</a:t>
            </a:r>
          </a:p>
          <a:p>
            <a:pPr algn="r" rtl="1">
              <a:buNone/>
            </a:pPr>
            <a:r>
              <a:rPr lang="ar-IQ" sz="3200" dirty="0" smtClean="0">
                <a:solidFill>
                  <a:schemeClr val="bg1"/>
                </a:solidFill>
                <a:latin typeface="ae_AlMateen" pitchFamily="18" charset="-78"/>
                <a:cs typeface="ae_AlMateen" pitchFamily="18" charset="-78"/>
              </a:rPr>
              <a:t>3- فهرس المصادر. 		             4- فهرس الأعلام. </a:t>
            </a:r>
          </a:p>
          <a:p>
            <a:pPr algn="r" rtl="1">
              <a:buNone/>
            </a:pPr>
            <a:r>
              <a:rPr lang="ar-IQ" sz="3200" dirty="0" smtClean="0">
                <a:solidFill>
                  <a:schemeClr val="bg1"/>
                </a:solidFill>
                <a:latin typeface="ae_AlMateen" pitchFamily="18" charset="-78"/>
                <a:cs typeface="ae_AlMateen" pitchFamily="18" charset="-78"/>
              </a:rPr>
              <a:t>5- فهرس الكلمات والمصطلحات.       6-فهرس البلدان</a:t>
            </a:r>
          </a:p>
          <a:p>
            <a:pPr algn="r" rtl="1">
              <a:buNone/>
            </a:pPr>
            <a:r>
              <a:rPr lang="ar-IQ" sz="3200" dirty="0" smtClean="0">
                <a:solidFill>
                  <a:schemeClr val="bg1"/>
                </a:solidFill>
                <a:latin typeface="ae_AlMateen" pitchFamily="18" charset="-78"/>
                <a:cs typeface="ae_AlMateen" pitchFamily="18" charset="-78"/>
              </a:rPr>
              <a:t>7- فهرس الأشعار.		             8-فهرس المحتويات.</a:t>
            </a:r>
            <a:endParaRPr lang="en-US" sz="3200" dirty="0" smtClean="0">
              <a:solidFill>
                <a:schemeClr val="bg1"/>
              </a:solidFill>
              <a:latin typeface="ae_AlMateen" pitchFamily="18" charset="-78"/>
              <a:cs typeface="ae_AlMateen" pitchFamily="18" charset="-78"/>
            </a:endParaRPr>
          </a:p>
          <a:p>
            <a:endParaRPr lang="ar-IQ" sz="2800" dirty="0"/>
          </a:p>
        </p:txBody>
      </p:sp>
    </p:spTree>
    <p:extLst>
      <p:ext uri="{BB962C8B-B14F-4D97-AF65-F5344CB8AC3E}">
        <p14:creationId xmlns:p14="http://schemas.microsoft.com/office/powerpoint/2010/main" val="3205653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2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2"/>
                                        </p:tgtEl>
                                        <p:attrNameLst>
                                          <p:attrName>ppt_x</p:attrName>
                                          <p:attrName>ppt_y</p:attrName>
                                        </p:attrNameLst>
                                      </p:cBhvr>
                                    </p:animMotion>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iterate type="wd">
                                    <p:tmPct val="10000"/>
                                  </p:iterate>
                                  <p:childTnLst>
                                    <p:set>
                                      <p:cBhvr>
                                        <p:cTn id="13" dur="1" fill="hold">
                                          <p:stCondLst>
                                            <p:cond delay="0"/>
                                          </p:stCondLst>
                                        </p:cTn>
                                        <p:tgtEl>
                                          <p:spTgt spid="4"/>
                                        </p:tgtEl>
                                        <p:attrNameLst>
                                          <p:attrName>style.visibility</p:attrName>
                                        </p:attrNameLst>
                                      </p:cBhvr>
                                      <p:to>
                                        <p:strVal val="visible"/>
                                      </p:to>
                                    </p:set>
                                    <p:anim calcmode="lin" valueType="num">
                                      <p:cBhvr>
                                        <p:cTn id="14" dur="2000" fill="hold"/>
                                        <p:tgtEl>
                                          <p:spTgt spid="4"/>
                                        </p:tgtEl>
                                        <p:attrNameLst>
                                          <p:attrName>ppt_w</p:attrName>
                                        </p:attrNameLst>
                                      </p:cBhvr>
                                      <p:tavLst>
                                        <p:tav tm="0">
                                          <p:val>
                                            <p:fltVal val="0"/>
                                          </p:val>
                                        </p:tav>
                                        <p:tav tm="100000">
                                          <p:val>
                                            <p:strVal val="#ppt_w"/>
                                          </p:val>
                                        </p:tav>
                                      </p:tavLst>
                                    </p:anim>
                                    <p:anim calcmode="lin" valueType="num">
                                      <p:cBhvr>
                                        <p:cTn id="15" dur="2000" fill="hold"/>
                                        <p:tgtEl>
                                          <p:spTgt spid="4"/>
                                        </p:tgtEl>
                                        <p:attrNameLst>
                                          <p:attrName>ppt_h</p:attrName>
                                        </p:attrNameLst>
                                      </p:cBhvr>
                                      <p:tavLst>
                                        <p:tav tm="0">
                                          <p:val>
                                            <p:fltVal val="0"/>
                                          </p:val>
                                        </p:tav>
                                        <p:tav tm="100000">
                                          <p:val>
                                            <p:strVal val="#ppt_h"/>
                                          </p:val>
                                        </p:tav>
                                      </p:tavLst>
                                    </p:anim>
                                    <p:anim calcmode="lin" valueType="num">
                                      <p:cBhvr>
                                        <p:cTn id="16" dur="2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911785" y="241300"/>
            <a:ext cx="7083425" cy="5884863"/>
            <a:chOff x="585" y="601"/>
            <a:chExt cx="4462" cy="3707"/>
          </a:xfrm>
        </p:grpSpPr>
        <p:sp>
          <p:nvSpPr>
            <p:cNvPr id="6" name="Freeform 4"/>
            <p:cNvSpPr>
              <a:spLocks/>
            </p:cNvSpPr>
            <p:nvPr/>
          </p:nvSpPr>
          <p:spPr bwMode="auto">
            <a:xfrm>
              <a:off x="585" y="747"/>
              <a:ext cx="4462" cy="3561"/>
            </a:xfrm>
            <a:custGeom>
              <a:avLst/>
              <a:gdLst>
                <a:gd name="T0" fmla="*/ 3647 w 4182"/>
                <a:gd name="T1" fmla="*/ 2723 h 2864"/>
                <a:gd name="T2" fmla="*/ 3674 w 4182"/>
                <a:gd name="T3" fmla="*/ 2677 h 2864"/>
                <a:gd name="T4" fmla="*/ 3701 w 4182"/>
                <a:gd name="T5" fmla="*/ 2490 h 2864"/>
                <a:gd name="T6" fmla="*/ 3835 w 4182"/>
                <a:gd name="T7" fmla="*/ 2770 h 2864"/>
                <a:gd name="T8" fmla="*/ 3888 w 4182"/>
                <a:gd name="T9" fmla="*/ 2805 h 2864"/>
                <a:gd name="T10" fmla="*/ 3995 w 4182"/>
                <a:gd name="T11" fmla="*/ 2829 h 2864"/>
                <a:gd name="T12" fmla="*/ 4102 w 4182"/>
                <a:gd name="T13" fmla="*/ 2805 h 2864"/>
                <a:gd name="T14" fmla="*/ 4182 w 4182"/>
                <a:gd name="T15" fmla="*/ 2758 h 2864"/>
                <a:gd name="T16" fmla="*/ 3875 w 4182"/>
                <a:gd name="T17" fmla="*/ 0 h 2864"/>
                <a:gd name="T18" fmla="*/ 3701 w 4182"/>
                <a:gd name="T19" fmla="*/ 210 h 2864"/>
                <a:gd name="T20" fmla="*/ 3354 w 4182"/>
                <a:gd name="T21" fmla="*/ 351 h 2864"/>
                <a:gd name="T22" fmla="*/ 2993 w 4182"/>
                <a:gd name="T23" fmla="*/ 444 h 2864"/>
                <a:gd name="T24" fmla="*/ 2619 w 4182"/>
                <a:gd name="T25" fmla="*/ 503 h 2864"/>
                <a:gd name="T26" fmla="*/ 2231 w 4182"/>
                <a:gd name="T27" fmla="*/ 538 h 2864"/>
                <a:gd name="T28" fmla="*/ 1857 w 4182"/>
                <a:gd name="T29" fmla="*/ 526 h 2864"/>
                <a:gd name="T30" fmla="*/ 1483 w 4182"/>
                <a:gd name="T31" fmla="*/ 479 h 2864"/>
                <a:gd name="T32" fmla="*/ 1109 w 4182"/>
                <a:gd name="T33" fmla="*/ 397 h 2864"/>
                <a:gd name="T34" fmla="*/ 748 w 4182"/>
                <a:gd name="T35" fmla="*/ 280 h 2864"/>
                <a:gd name="T36" fmla="*/ 414 w 4182"/>
                <a:gd name="T37" fmla="*/ 128 h 2864"/>
                <a:gd name="T38" fmla="*/ 387 w 4182"/>
                <a:gd name="T39" fmla="*/ 0 h 2864"/>
                <a:gd name="T40" fmla="*/ 0 w 4182"/>
                <a:gd name="T41" fmla="*/ 2688 h 2864"/>
                <a:gd name="T42" fmla="*/ 93 w 4182"/>
                <a:gd name="T43" fmla="*/ 2758 h 2864"/>
                <a:gd name="T44" fmla="*/ 200 w 4182"/>
                <a:gd name="T45" fmla="*/ 2782 h 2864"/>
                <a:gd name="T46" fmla="*/ 320 w 4182"/>
                <a:gd name="T47" fmla="*/ 2770 h 2864"/>
                <a:gd name="T48" fmla="*/ 414 w 4182"/>
                <a:gd name="T49" fmla="*/ 2735 h 2864"/>
                <a:gd name="T50" fmla="*/ 441 w 4182"/>
                <a:gd name="T51" fmla="*/ 2490 h 2864"/>
                <a:gd name="T52" fmla="*/ 467 w 4182"/>
                <a:gd name="T53" fmla="*/ 2653 h 2864"/>
                <a:gd name="T54" fmla="*/ 481 w 4182"/>
                <a:gd name="T55" fmla="*/ 2677 h 2864"/>
                <a:gd name="T56" fmla="*/ 521 w 4182"/>
                <a:gd name="T57" fmla="*/ 2700 h 2864"/>
                <a:gd name="T58" fmla="*/ 828 w 4182"/>
                <a:gd name="T59" fmla="*/ 2758 h 2864"/>
                <a:gd name="T60" fmla="*/ 1389 w 4182"/>
                <a:gd name="T61" fmla="*/ 2829 h 2864"/>
                <a:gd name="T62" fmla="*/ 1951 w 4182"/>
                <a:gd name="T63" fmla="*/ 2864 h 2864"/>
                <a:gd name="T64" fmla="*/ 2525 w 4182"/>
                <a:gd name="T65" fmla="*/ 2852 h 2864"/>
                <a:gd name="T66" fmla="*/ 3086 w 4182"/>
                <a:gd name="T67" fmla="*/ 2817 h 2864"/>
                <a:gd name="T68" fmla="*/ 3581 w 4182"/>
                <a:gd name="T69" fmla="*/ 2758 h 2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182" h="2864">
                  <a:moveTo>
                    <a:pt x="3607" y="2747"/>
                  </a:moveTo>
                  <a:lnTo>
                    <a:pt x="3647" y="2723"/>
                  </a:lnTo>
                  <a:lnTo>
                    <a:pt x="3661" y="2700"/>
                  </a:lnTo>
                  <a:lnTo>
                    <a:pt x="3674" y="2677"/>
                  </a:lnTo>
                  <a:lnTo>
                    <a:pt x="3674" y="2501"/>
                  </a:lnTo>
                  <a:lnTo>
                    <a:pt x="3701" y="2490"/>
                  </a:lnTo>
                  <a:lnTo>
                    <a:pt x="3835" y="2490"/>
                  </a:lnTo>
                  <a:lnTo>
                    <a:pt x="3835" y="2770"/>
                  </a:lnTo>
                  <a:lnTo>
                    <a:pt x="3848" y="2782"/>
                  </a:lnTo>
                  <a:lnTo>
                    <a:pt x="3888" y="2805"/>
                  </a:lnTo>
                  <a:lnTo>
                    <a:pt x="3941" y="2829"/>
                  </a:lnTo>
                  <a:lnTo>
                    <a:pt x="3995" y="2829"/>
                  </a:lnTo>
                  <a:lnTo>
                    <a:pt x="4048" y="2829"/>
                  </a:lnTo>
                  <a:lnTo>
                    <a:pt x="4102" y="2805"/>
                  </a:lnTo>
                  <a:lnTo>
                    <a:pt x="4155" y="2793"/>
                  </a:lnTo>
                  <a:lnTo>
                    <a:pt x="4182" y="2758"/>
                  </a:lnTo>
                  <a:lnTo>
                    <a:pt x="3901" y="0"/>
                  </a:lnTo>
                  <a:lnTo>
                    <a:pt x="3875" y="0"/>
                  </a:lnTo>
                  <a:lnTo>
                    <a:pt x="3861" y="128"/>
                  </a:lnTo>
                  <a:lnTo>
                    <a:pt x="3701" y="210"/>
                  </a:lnTo>
                  <a:lnTo>
                    <a:pt x="3527" y="280"/>
                  </a:lnTo>
                  <a:lnTo>
                    <a:pt x="3354" y="351"/>
                  </a:lnTo>
                  <a:lnTo>
                    <a:pt x="3166" y="397"/>
                  </a:lnTo>
                  <a:lnTo>
                    <a:pt x="2993" y="444"/>
                  </a:lnTo>
                  <a:lnTo>
                    <a:pt x="2806" y="479"/>
                  </a:lnTo>
                  <a:lnTo>
                    <a:pt x="2619" y="503"/>
                  </a:lnTo>
                  <a:lnTo>
                    <a:pt x="2418" y="526"/>
                  </a:lnTo>
                  <a:lnTo>
                    <a:pt x="2231" y="538"/>
                  </a:lnTo>
                  <a:lnTo>
                    <a:pt x="2044" y="538"/>
                  </a:lnTo>
                  <a:lnTo>
                    <a:pt x="1857" y="526"/>
                  </a:lnTo>
                  <a:lnTo>
                    <a:pt x="1670" y="503"/>
                  </a:lnTo>
                  <a:lnTo>
                    <a:pt x="1483" y="479"/>
                  </a:lnTo>
                  <a:lnTo>
                    <a:pt x="1296" y="444"/>
                  </a:lnTo>
                  <a:lnTo>
                    <a:pt x="1109" y="397"/>
                  </a:lnTo>
                  <a:lnTo>
                    <a:pt x="922" y="339"/>
                  </a:lnTo>
                  <a:lnTo>
                    <a:pt x="748" y="280"/>
                  </a:lnTo>
                  <a:lnTo>
                    <a:pt x="574" y="210"/>
                  </a:lnTo>
                  <a:lnTo>
                    <a:pt x="414" y="128"/>
                  </a:lnTo>
                  <a:lnTo>
                    <a:pt x="387" y="0"/>
                  </a:lnTo>
                  <a:lnTo>
                    <a:pt x="387" y="0"/>
                  </a:lnTo>
                  <a:lnTo>
                    <a:pt x="374" y="0"/>
                  </a:lnTo>
                  <a:lnTo>
                    <a:pt x="0" y="2688"/>
                  </a:lnTo>
                  <a:lnTo>
                    <a:pt x="40" y="2723"/>
                  </a:lnTo>
                  <a:lnTo>
                    <a:pt x="93" y="2758"/>
                  </a:lnTo>
                  <a:lnTo>
                    <a:pt x="147" y="2770"/>
                  </a:lnTo>
                  <a:lnTo>
                    <a:pt x="200" y="2782"/>
                  </a:lnTo>
                  <a:lnTo>
                    <a:pt x="254" y="2782"/>
                  </a:lnTo>
                  <a:lnTo>
                    <a:pt x="320" y="2770"/>
                  </a:lnTo>
                  <a:lnTo>
                    <a:pt x="374" y="2758"/>
                  </a:lnTo>
                  <a:lnTo>
                    <a:pt x="414" y="2735"/>
                  </a:lnTo>
                  <a:lnTo>
                    <a:pt x="441" y="2723"/>
                  </a:lnTo>
                  <a:lnTo>
                    <a:pt x="441" y="2490"/>
                  </a:lnTo>
                  <a:lnTo>
                    <a:pt x="467" y="2490"/>
                  </a:lnTo>
                  <a:lnTo>
                    <a:pt x="467" y="2653"/>
                  </a:lnTo>
                  <a:lnTo>
                    <a:pt x="467" y="2665"/>
                  </a:lnTo>
                  <a:lnTo>
                    <a:pt x="481" y="2677"/>
                  </a:lnTo>
                  <a:lnTo>
                    <a:pt x="494" y="2688"/>
                  </a:lnTo>
                  <a:lnTo>
                    <a:pt x="521" y="2700"/>
                  </a:lnTo>
                  <a:lnTo>
                    <a:pt x="548" y="2712"/>
                  </a:lnTo>
                  <a:lnTo>
                    <a:pt x="828" y="2758"/>
                  </a:lnTo>
                  <a:lnTo>
                    <a:pt x="1109" y="2793"/>
                  </a:lnTo>
                  <a:lnTo>
                    <a:pt x="1389" y="2829"/>
                  </a:lnTo>
                  <a:lnTo>
                    <a:pt x="1670" y="2852"/>
                  </a:lnTo>
                  <a:lnTo>
                    <a:pt x="1951" y="2864"/>
                  </a:lnTo>
                  <a:lnTo>
                    <a:pt x="2245" y="2864"/>
                  </a:lnTo>
                  <a:lnTo>
                    <a:pt x="2525" y="2852"/>
                  </a:lnTo>
                  <a:lnTo>
                    <a:pt x="2819" y="2840"/>
                  </a:lnTo>
                  <a:lnTo>
                    <a:pt x="3086" y="2817"/>
                  </a:lnTo>
                  <a:lnTo>
                    <a:pt x="3380" y="2782"/>
                  </a:lnTo>
                  <a:lnTo>
                    <a:pt x="3581" y="2758"/>
                  </a:lnTo>
                  <a:lnTo>
                    <a:pt x="3607" y="2747"/>
                  </a:lnTo>
                  <a:close/>
                </a:path>
              </a:pathLst>
            </a:custGeom>
            <a:pattFill prst="shingle">
              <a:fgClr>
                <a:srgbClr val="99CC00"/>
              </a:fgClr>
              <a:bgClr>
                <a:srgbClr val="99FF99"/>
              </a:bgClr>
            </a:pattFill>
            <a:ln w="0">
              <a:solidFill>
                <a:srgbClr val="000000"/>
              </a:solidFill>
              <a:prstDash val="solid"/>
              <a:round/>
              <a:headEnd/>
              <a:tailEnd/>
            </a:ln>
          </p:spPr>
          <p:txBody>
            <a:bodyPr/>
            <a:lstStyle/>
            <a:p>
              <a:endParaRPr lang="ar-IQ"/>
            </a:p>
          </p:txBody>
        </p:sp>
        <p:sp>
          <p:nvSpPr>
            <p:cNvPr id="7" name="Freeform 5"/>
            <p:cNvSpPr>
              <a:spLocks/>
            </p:cNvSpPr>
            <p:nvPr/>
          </p:nvSpPr>
          <p:spPr bwMode="auto">
            <a:xfrm>
              <a:off x="1083" y="3843"/>
              <a:ext cx="114" cy="218"/>
            </a:xfrm>
            <a:custGeom>
              <a:avLst/>
              <a:gdLst>
                <a:gd name="T0" fmla="*/ 0 w 107"/>
                <a:gd name="T1" fmla="*/ 152 h 175"/>
                <a:gd name="T2" fmla="*/ 0 w 107"/>
                <a:gd name="T3" fmla="*/ 0 h 175"/>
                <a:gd name="T4" fmla="*/ 14 w 107"/>
                <a:gd name="T5" fmla="*/ 0 h 175"/>
                <a:gd name="T6" fmla="*/ 27 w 107"/>
                <a:gd name="T7" fmla="*/ 11 h 175"/>
                <a:gd name="T8" fmla="*/ 41 w 107"/>
                <a:gd name="T9" fmla="*/ 11 h 175"/>
                <a:gd name="T10" fmla="*/ 54 w 107"/>
                <a:gd name="T11" fmla="*/ 23 h 175"/>
                <a:gd name="T12" fmla="*/ 81 w 107"/>
                <a:gd name="T13" fmla="*/ 23 h 175"/>
                <a:gd name="T14" fmla="*/ 81 w 107"/>
                <a:gd name="T15" fmla="*/ 35 h 175"/>
                <a:gd name="T16" fmla="*/ 94 w 107"/>
                <a:gd name="T17" fmla="*/ 46 h 175"/>
                <a:gd name="T18" fmla="*/ 107 w 107"/>
                <a:gd name="T19" fmla="*/ 58 h 175"/>
                <a:gd name="T20" fmla="*/ 107 w 107"/>
                <a:gd name="T21" fmla="*/ 58 h 175"/>
                <a:gd name="T22" fmla="*/ 107 w 107"/>
                <a:gd name="T23" fmla="*/ 70 h 175"/>
                <a:gd name="T24" fmla="*/ 107 w 107"/>
                <a:gd name="T25" fmla="*/ 70 h 175"/>
                <a:gd name="T26" fmla="*/ 107 w 107"/>
                <a:gd name="T27" fmla="*/ 81 h 175"/>
                <a:gd name="T28" fmla="*/ 107 w 107"/>
                <a:gd name="T29" fmla="*/ 93 h 175"/>
                <a:gd name="T30" fmla="*/ 94 w 107"/>
                <a:gd name="T31" fmla="*/ 93 h 175"/>
                <a:gd name="T32" fmla="*/ 94 w 107"/>
                <a:gd name="T33" fmla="*/ 105 h 175"/>
                <a:gd name="T34" fmla="*/ 81 w 107"/>
                <a:gd name="T35" fmla="*/ 105 h 175"/>
                <a:gd name="T36" fmla="*/ 81 w 107"/>
                <a:gd name="T37" fmla="*/ 116 h 175"/>
                <a:gd name="T38" fmla="*/ 81 w 107"/>
                <a:gd name="T39" fmla="*/ 116 h 175"/>
                <a:gd name="T40" fmla="*/ 67 w 107"/>
                <a:gd name="T41" fmla="*/ 116 h 175"/>
                <a:gd name="T42" fmla="*/ 54 w 107"/>
                <a:gd name="T43" fmla="*/ 128 h 175"/>
                <a:gd name="T44" fmla="*/ 41 w 107"/>
                <a:gd name="T45" fmla="*/ 140 h 175"/>
                <a:gd name="T46" fmla="*/ 41 w 107"/>
                <a:gd name="T47" fmla="*/ 140 h 175"/>
                <a:gd name="T48" fmla="*/ 27 w 107"/>
                <a:gd name="T49" fmla="*/ 140 h 175"/>
                <a:gd name="T50" fmla="*/ 27 w 107"/>
                <a:gd name="T51" fmla="*/ 152 h 175"/>
                <a:gd name="T52" fmla="*/ 14 w 107"/>
                <a:gd name="T53" fmla="*/ 163 h 175"/>
                <a:gd name="T54" fmla="*/ 0 w 107"/>
                <a:gd name="T55" fmla="*/ 175 h 175"/>
                <a:gd name="T56" fmla="*/ 0 w 107"/>
                <a:gd name="T57" fmla="*/ 163 h 175"/>
                <a:gd name="T58" fmla="*/ 0 w 107"/>
                <a:gd name="T59" fmla="*/ 163 h 175"/>
                <a:gd name="T60" fmla="*/ 0 w 107"/>
                <a:gd name="T61" fmla="*/ 152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7" h="175">
                  <a:moveTo>
                    <a:pt x="0" y="152"/>
                  </a:moveTo>
                  <a:lnTo>
                    <a:pt x="0" y="0"/>
                  </a:lnTo>
                  <a:lnTo>
                    <a:pt x="14" y="0"/>
                  </a:lnTo>
                  <a:lnTo>
                    <a:pt x="27" y="11"/>
                  </a:lnTo>
                  <a:lnTo>
                    <a:pt x="41" y="11"/>
                  </a:lnTo>
                  <a:lnTo>
                    <a:pt x="54" y="23"/>
                  </a:lnTo>
                  <a:lnTo>
                    <a:pt x="81" y="23"/>
                  </a:lnTo>
                  <a:lnTo>
                    <a:pt x="81" y="35"/>
                  </a:lnTo>
                  <a:lnTo>
                    <a:pt x="94" y="46"/>
                  </a:lnTo>
                  <a:lnTo>
                    <a:pt x="107" y="58"/>
                  </a:lnTo>
                  <a:lnTo>
                    <a:pt x="107" y="58"/>
                  </a:lnTo>
                  <a:lnTo>
                    <a:pt x="107" y="70"/>
                  </a:lnTo>
                  <a:lnTo>
                    <a:pt x="107" y="70"/>
                  </a:lnTo>
                  <a:lnTo>
                    <a:pt x="107" y="81"/>
                  </a:lnTo>
                  <a:lnTo>
                    <a:pt x="107" y="93"/>
                  </a:lnTo>
                  <a:lnTo>
                    <a:pt x="94" y="93"/>
                  </a:lnTo>
                  <a:lnTo>
                    <a:pt x="94" y="105"/>
                  </a:lnTo>
                  <a:lnTo>
                    <a:pt x="81" y="105"/>
                  </a:lnTo>
                  <a:lnTo>
                    <a:pt x="81" y="116"/>
                  </a:lnTo>
                  <a:lnTo>
                    <a:pt x="81" y="116"/>
                  </a:lnTo>
                  <a:lnTo>
                    <a:pt x="67" y="116"/>
                  </a:lnTo>
                  <a:lnTo>
                    <a:pt x="54" y="128"/>
                  </a:lnTo>
                  <a:lnTo>
                    <a:pt x="41" y="140"/>
                  </a:lnTo>
                  <a:lnTo>
                    <a:pt x="41" y="140"/>
                  </a:lnTo>
                  <a:lnTo>
                    <a:pt x="27" y="140"/>
                  </a:lnTo>
                  <a:lnTo>
                    <a:pt x="27" y="152"/>
                  </a:lnTo>
                  <a:lnTo>
                    <a:pt x="14" y="163"/>
                  </a:lnTo>
                  <a:lnTo>
                    <a:pt x="0" y="175"/>
                  </a:lnTo>
                  <a:lnTo>
                    <a:pt x="0" y="163"/>
                  </a:lnTo>
                  <a:lnTo>
                    <a:pt x="0" y="163"/>
                  </a:lnTo>
                  <a:lnTo>
                    <a:pt x="0" y="152"/>
                  </a:lnTo>
                  <a:close/>
                </a:path>
              </a:pathLst>
            </a:custGeom>
            <a:solidFill>
              <a:srgbClr val="C0C0C0"/>
            </a:solidFill>
            <a:ln w="0">
              <a:solidFill>
                <a:srgbClr val="000000"/>
              </a:solidFill>
              <a:prstDash val="solid"/>
              <a:round/>
              <a:headEnd/>
              <a:tailEnd/>
            </a:ln>
          </p:spPr>
          <p:txBody>
            <a:bodyPr/>
            <a:lstStyle/>
            <a:p>
              <a:endParaRPr lang="ar-IQ"/>
            </a:p>
          </p:txBody>
        </p:sp>
        <p:sp>
          <p:nvSpPr>
            <p:cNvPr id="8" name="Freeform 6"/>
            <p:cNvSpPr>
              <a:spLocks/>
            </p:cNvSpPr>
            <p:nvPr/>
          </p:nvSpPr>
          <p:spPr bwMode="auto">
            <a:xfrm>
              <a:off x="585" y="3828"/>
              <a:ext cx="470" cy="378"/>
            </a:xfrm>
            <a:custGeom>
              <a:avLst/>
              <a:gdLst>
                <a:gd name="T0" fmla="*/ 374 w 441"/>
                <a:gd name="T1" fmla="*/ 128 h 304"/>
                <a:gd name="T2" fmla="*/ 374 w 441"/>
                <a:gd name="T3" fmla="*/ 0 h 304"/>
                <a:gd name="T4" fmla="*/ 414 w 441"/>
                <a:gd name="T5" fmla="*/ 0 h 304"/>
                <a:gd name="T6" fmla="*/ 441 w 441"/>
                <a:gd name="T7" fmla="*/ 12 h 304"/>
                <a:gd name="T8" fmla="*/ 441 w 441"/>
                <a:gd name="T9" fmla="*/ 245 h 304"/>
                <a:gd name="T10" fmla="*/ 414 w 441"/>
                <a:gd name="T11" fmla="*/ 257 h 304"/>
                <a:gd name="T12" fmla="*/ 374 w 441"/>
                <a:gd name="T13" fmla="*/ 269 h 304"/>
                <a:gd name="T14" fmla="*/ 361 w 441"/>
                <a:gd name="T15" fmla="*/ 280 h 304"/>
                <a:gd name="T16" fmla="*/ 320 w 441"/>
                <a:gd name="T17" fmla="*/ 292 h 304"/>
                <a:gd name="T18" fmla="*/ 267 w 441"/>
                <a:gd name="T19" fmla="*/ 304 h 304"/>
                <a:gd name="T20" fmla="*/ 200 w 441"/>
                <a:gd name="T21" fmla="*/ 304 h 304"/>
                <a:gd name="T22" fmla="*/ 147 w 441"/>
                <a:gd name="T23" fmla="*/ 292 h 304"/>
                <a:gd name="T24" fmla="*/ 147 w 441"/>
                <a:gd name="T25" fmla="*/ 292 h 304"/>
                <a:gd name="T26" fmla="*/ 120 w 441"/>
                <a:gd name="T27" fmla="*/ 280 h 304"/>
                <a:gd name="T28" fmla="*/ 107 w 441"/>
                <a:gd name="T29" fmla="*/ 280 h 304"/>
                <a:gd name="T30" fmla="*/ 93 w 441"/>
                <a:gd name="T31" fmla="*/ 280 h 304"/>
                <a:gd name="T32" fmla="*/ 67 w 441"/>
                <a:gd name="T33" fmla="*/ 257 h 304"/>
                <a:gd name="T34" fmla="*/ 40 w 441"/>
                <a:gd name="T35" fmla="*/ 245 h 304"/>
                <a:gd name="T36" fmla="*/ 0 w 441"/>
                <a:gd name="T37" fmla="*/ 210 h 304"/>
                <a:gd name="T38" fmla="*/ 13 w 441"/>
                <a:gd name="T39" fmla="*/ 199 h 304"/>
                <a:gd name="T40" fmla="*/ 13 w 441"/>
                <a:gd name="T41" fmla="*/ 187 h 304"/>
                <a:gd name="T42" fmla="*/ 27 w 441"/>
                <a:gd name="T43" fmla="*/ 187 h 304"/>
                <a:gd name="T44" fmla="*/ 40 w 441"/>
                <a:gd name="T45" fmla="*/ 175 h 304"/>
                <a:gd name="T46" fmla="*/ 53 w 441"/>
                <a:gd name="T47" fmla="*/ 175 h 304"/>
                <a:gd name="T48" fmla="*/ 67 w 441"/>
                <a:gd name="T49" fmla="*/ 164 h 304"/>
                <a:gd name="T50" fmla="*/ 67 w 441"/>
                <a:gd name="T51" fmla="*/ 164 h 304"/>
                <a:gd name="T52" fmla="*/ 80 w 441"/>
                <a:gd name="T53" fmla="*/ 152 h 304"/>
                <a:gd name="T54" fmla="*/ 93 w 441"/>
                <a:gd name="T55" fmla="*/ 152 h 304"/>
                <a:gd name="T56" fmla="*/ 107 w 441"/>
                <a:gd name="T57" fmla="*/ 152 h 304"/>
                <a:gd name="T58" fmla="*/ 120 w 441"/>
                <a:gd name="T59" fmla="*/ 140 h 304"/>
                <a:gd name="T60" fmla="*/ 133 w 441"/>
                <a:gd name="T61" fmla="*/ 140 h 304"/>
                <a:gd name="T62" fmla="*/ 147 w 441"/>
                <a:gd name="T63" fmla="*/ 140 h 304"/>
                <a:gd name="T64" fmla="*/ 160 w 441"/>
                <a:gd name="T65" fmla="*/ 128 h 304"/>
                <a:gd name="T66" fmla="*/ 174 w 441"/>
                <a:gd name="T67" fmla="*/ 128 h 304"/>
                <a:gd name="T68" fmla="*/ 320 w 441"/>
                <a:gd name="T69" fmla="*/ 175 h 304"/>
                <a:gd name="T70" fmla="*/ 334 w 441"/>
                <a:gd name="T71" fmla="*/ 175 h 304"/>
                <a:gd name="T72" fmla="*/ 347 w 441"/>
                <a:gd name="T73" fmla="*/ 164 h 304"/>
                <a:gd name="T74" fmla="*/ 361 w 441"/>
                <a:gd name="T75" fmla="*/ 164 h 304"/>
                <a:gd name="T76" fmla="*/ 361 w 441"/>
                <a:gd name="T77" fmla="*/ 152 h 304"/>
                <a:gd name="T78" fmla="*/ 374 w 441"/>
                <a:gd name="T7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41" h="304">
                  <a:moveTo>
                    <a:pt x="374" y="128"/>
                  </a:moveTo>
                  <a:lnTo>
                    <a:pt x="374" y="0"/>
                  </a:lnTo>
                  <a:lnTo>
                    <a:pt x="414" y="0"/>
                  </a:lnTo>
                  <a:lnTo>
                    <a:pt x="441" y="12"/>
                  </a:lnTo>
                  <a:lnTo>
                    <a:pt x="441" y="245"/>
                  </a:lnTo>
                  <a:lnTo>
                    <a:pt x="414" y="257"/>
                  </a:lnTo>
                  <a:lnTo>
                    <a:pt x="374" y="269"/>
                  </a:lnTo>
                  <a:lnTo>
                    <a:pt x="361" y="280"/>
                  </a:lnTo>
                  <a:lnTo>
                    <a:pt x="320" y="292"/>
                  </a:lnTo>
                  <a:lnTo>
                    <a:pt x="267" y="304"/>
                  </a:lnTo>
                  <a:lnTo>
                    <a:pt x="200" y="304"/>
                  </a:lnTo>
                  <a:lnTo>
                    <a:pt x="147" y="292"/>
                  </a:lnTo>
                  <a:lnTo>
                    <a:pt x="147" y="292"/>
                  </a:lnTo>
                  <a:lnTo>
                    <a:pt x="120" y="280"/>
                  </a:lnTo>
                  <a:lnTo>
                    <a:pt x="107" y="280"/>
                  </a:lnTo>
                  <a:lnTo>
                    <a:pt x="93" y="280"/>
                  </a:lnTo>
                  <a:lnTo>
                    <a:pt x="67" y="257"/>
                  </a:lnTo>
                  <a:lnTo>
                    <a:pt x="40" y="245"/>
                  </a:lnTo>
                  <a:lnTo>
                    <a:pt x="0" y="210"/>
                  </a:lnTo>
                  <a:lnTo>
                    <a:pt x="13" y="199"/>
                  </a:lnTo>
                  <a:lnTo>
                    <a:pt x="13" y="187"/>
                  </a:lnTo>
                  <a:lnTo>
                    <a:pt x="27" y="187"/>
                  </a:lnTo>
                  <a:lnTo>
                    <a:pt x="40" y="175"/>
                  </a:lnTo>
                  <a:lnTo>
                    <a:pt x="53" y="175"/>
                  </a:lnTo>
                  <a:lnTo>
                    <a:pt x="67" y="164"/>
                  </a:lnTo>
                  <a:lnTo>
                    <a:pt x="67" y="164"/>
                  </a:lnTo>
                  <a:lnTo>
                    <a:pt x="80" y="152"/>
                  </a:lnTo>
                  <a:lnTo>
                    <a:pt x="93" y="152"/>
                  </a:lnTo>
                  <a:lnTo>
                    <a:pt x="107" y="152"/>
                  </a:lnTo>
                  <a:lnTo>
                    <a:pt x="120" y="140"/>
                  </a:lnTo>
                  <a:lnTo>
                    <a:pt x="133" y="140"/>
                  </a:lnTo>
                  <a:lnTo>
                    <a:pt x="147" y="140"/>
                  </a:lnTo>
                  <a:lnTo>
                    <a:pt x="160" y="128"/>
                  </a:lnTo>
                  <a:lnTo>
                    <a:pt x="174" y="128"/>
                  </a:lnTo>
                  <a:lnTo>
                    <a:pt x="320" y="175"/>
                  </a:lnTo>
                  <a:lnTo>
                    <a:pt x="334" y="175"/>
                  </a:lnTo>
                  <a:lnTo>
                    <a:pt x="347" y="164"/>
                  </a:lnTo>
                  <a:lnTo>
                    <a:pt x="361" y="164"/>
                  </a:lnTo>
                  <a:lnTo>
                    <a:pt x="361" y="152"/>
                  </a:lnTo>
                  <a:lnTo>
                    <a:pt x="374" y="128"/>
                  </a:lnTo>
                  <a:close/>
                </a:path>
              </a:pathLst>
            </a:custGeom>
            <a:solidFill>
              <a:srgbClr val="C0C0C0"/>
            </a:solidFill>
            <a:ln w="0">
              <a:solidFill>
                <a:srgbClr val="000000"/>
              </a:solidFill>
              <a:prstDash val="solid"/>
              <a:round/>
              <a:headEnd/>
              <a:tailEnd/>
            </a:ln>
          </p:spPr>
          <p:txBody>
            <a:bodyPr/>
            <a:lstStyle/>
            <a:p>
              <a:endParaRPr lang="ar-IQ"/>
            </a:p>
          </p:txBody>
        </p:sp>
        <p:sp>
          <p:nvSpPr>
            <p:cNvPr id="9" name="Freeform 7"/>
            <p:cNvSpPr>
              <a:spLocks/>
            </p:cNvSpPr>
            <p:nvPr/>
          </p:nvSpPr>
          <p:spPr bwMode="auto">
            <a:xfrm>
              <a:off x="770" y="3944"/>
              <a:ext cx="214" cy="102"/>
            </a:xfrm>
            <a:custGeom>
              <a:avLst/>
              <a:gdLst>
                <a:gd name="T0" fmla="*/ 133 w 200"/>
                <a:gd name="T1" fmla="*/ 71 h 82"/>
                <a:gd name="T2" fmla="*/ 146 w 200"/>
                <a:gd name="T3" fmla="*/ 71 h 82"/>
                <a:gd name="T4" fmla="*/ 146 w 200"/>
                <a:gd name="T5" fmla="*/ 82 h 82"/>
                <a:gd name="T6" fmla="*/ 160 w 200"/>
                <a:gd name="T7" fmla="*/ 82 h 82"/>
                <a:gd name="T8" fmla="*/ 173 w 200"/>
                <a:gd name="T9" fmla="*/ 71 h 82"/>
                <a:gd name="T10" fmla="*/ 187 w 200"/>
                <a:gd name="T11" fmla="*/ 71 h 82"/>
                <a:gd name="T12" fmla="*/ 187 w 200"/>
                <a:gd name="T13" fmla="*/ 71 h 82"/>
                <a:gd name="T14" fmla="*/ 187 w 200"/>
                <a:gd name="T15" fmla="*/ 59 h 82"/>
                <a:gd name="T16" fmla="*/ 200 w 200"/>
                <a:gd name="T17" fmla="*/ 59 h 82"/>
                <a:gd name="T18" fmla="*/ 200 w 200"/>
                <a:gd name="T19" fmla="*/ 47 h 82"/>
                <a:gd name="T20" fmla="*/ 200 w 200"/>
                <a:gd name="T21" fmla="*/ 47 h 82"/>
                <a:gd name="T22" fmla="*/ 200 w 200"/>
                <a:gd name="T23" fmla="*/ 35 h 82"/>
                <a:gd name="T24" fmla="*/ 200 w 200"/>
                <a:gd name="T25" fmla="*/ 24 h 82"/>
                <a:gd name="T26" fmla="*/ 187 w 200"/>
                <a:gd name="T27" fmla="*/ 24 h 82"/>
                <a:gd name="T28" fmla="*/ 187 w 200"/>
                <a:gd name="T29" fmla="*/ 12 h 82"/>
                <a:gd name="T30" fmla="*/ 187 w 200"/>
                <a:gd name="T31" fmla="*/ 12 h 82"/>
                <a:gd name="T32" fmla="*/ 173 w 200"/>
                <a:gd name="T33" fmla="*/ 12 h 82"/>
                <a:gd name="T34" fmla="*/ 173 w 200"/>
                <a:gd name="T35" fmla="*/ 0 h 82"/>
                <a:gd name="T36" fmla="*/ 160 w 200"/>
                <a:gd name="T37" fmla="*/ 0 h 82"/>
                <a:gd name="T38" fmla="*/ 0 w 200"/>
                <a:gd name="T39" fmla="*/ 35 h 82"/>
                <a:gd name="T40" fmla="*/ 133 w 200"/>
                <a:gd name="T41" fmla="*/ 7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0" h="82">
                  <a:moveTo>
                    <a:pt x="133" y="71"/>
                  </a:moveTo>
                  <a:lnTo>
                    <a:pt x="146" y="71"/>
                  </a:lnTo>
                  <a:lnTo>
                    <a:pt x="146" y="82"/>
                  </a:lnTo>
                  <a:lnTo>
                    <a:pt x="160" y="82"/>
                  </a:lnTo>
                  <a:lnTo>
                    <a:pt x="173" y="71"/>
                  </a:lnTo>
                  <a:lnTo>
                    <a:pt x="187" y="71"/>
                  </a:lnTo>
                  <a:lnTo>
                    <a:pt x="187" y="71"/>
                  </a:lnTo>
                  <a:lnTo>
                    <a:pt x="187" y="59"/>
                  </a:lnTo>
                  <a:lnTo>
                    <a:pt x="200" y="59"/>
                  </a:lnTo>
                  <a:lnTo>
                    <a:pt x="200" y="47"/>
                  </a:lnTo>
                  <a:lnTo>
                    <a:pt x="200" y="47"/>
                  </a:lnTo>
                  <a:lnTo>
                    <a:pt x="200" y="35"/>
                  </a:lnTo>
                  <a:lnTo>
                    <a:pt x="200" y="24"/>
                  </a:lnTo>
                  <a:lnTo>
                    <a:pt x="187" y="24"/>
                  </a:lnTo>
                  <a:lnTo>
                    <a:pt x="187" y="12"/>
                  </a:lnTo>
                  <a:lnTo>
                    <a:pt x="187" y="12"/>
                  </a:lnTo>
                  <a:lnTo>
                    <a:pt x="173" y="12"/>
                  </a:lnTo>
                  <a:lnTo>
                    <a:pt x="173" y="0"/>
                  </a:lnTo>
                  <a:lnTo>
                    <a:pt x="160" y="0"/>
                  </a:lnTo>
                  <a:lnTo>
                    <a:pt x="0" y="35"/>
                  </a:lnTo>
                  <a:lnTo>
                    <a:pt x="133" y="71"/>
                  </a:lnTo>
                  <a:close/>
                </a:path>
              </a:pathLst>
            </a:custGeom>
            <a:solidFill>
              <a:srgbClr val="808080"/>
            </a:solidFill>
            <a:ln w="0">
              <a:solidFill>
                <a:srgbClr val="000000"/>
              </a:solidFill>
              <a:prstDash val="solid"/>
              <a:round/>
              <a:headEnd/>
              <a:tailEnd/>
            </a:ln>
          </p:spPr>
          <p:txBody>
            <a:bodyPr/>
            <a:lstStyle/>
            <a:p>
              <a:endParaRPr lang="ar-IQ"/>
            </a:p>
          </p:txBody>
        </p:sp>
        <p:sp>
          <p:nvSpPr>
            <p:cNvPr id="10" name="Freeform 8"/>
            <p:cNvSpPr>
              <a:spLocks/>
            </p:cNvSpPr>
            <p:nvPr/>
          </p:nvSpPr>
          <p:spPr bwMode="auto">
            <a:xfrm>
              <a:off x="684" y="3813"/>
              <a:ext cx="300" cy="175"/>
            </a:xfrm>
            <a:custGeom>
              <a:avLst/>
              <a:gdLst>
                <a:gd name="T0" fmla="*/ 81 w 281"/>
                <a:gd name="T1" fmla="*/ 140 h 140"/>
                <a:gd name="T2" fmla="*/ 241 w 281"/>
                <a:gd name="T3" fmla="*/ 105 h 140"/>
                <a:gd name="T4" fmla="*/ 254 w 281"/>
                <a:gd name="T5" fmla="*/ 105 h 140"/>
                <a:gd name="T6" fmla="*/ 268 w 281"/>
                <a:gd name="T7" fmla="*/ 117 h 140"/>
                <a:gd name="T8" fmla="*/ 268 w 281"/>
                <a:gd name="T9" fmla="*/ 117 h 140"/>
                <a:gd name="T10" fmla="*/ 281 w 281"/>
                <a:gd name="T11" fmla="*/ 129 h 140"/>
                <a:gd name="T12" fmla="*/ 281 w 281"/>
                <a:gd name="T13" fmla="*/ 140 h 140"/>
                <a:gd name="T14" fmla="*/ 281 w 281"/>
                <a:gd name="T15" fmla="*/ 12 h 140"/>
                <a:gd name="T16" fmla="*/ 268 w 281"/>
                <a:gd name="T17" fmla="*/ 12 h 140"/>
                <a:gd name="T18" fmla="*/ 254 w 281"/>
                <a:gd name="T19" fmla="*/ 0 h 140"/>
                <a:gd name="T20" fmla="*/ 161 w 281"/>
                <a:gd name="T21" fmla="*/ 0 h 140"/>
                <a:gd name="T22" fmla="*/ 147 w 281"/>
                <a:gd name="T23" fmla="*/ 12 h 140"/>
                <a:gd name="T24" fmla="*/ 134 w 281"/>
                <a:gd name="T25" fmla="*/ 12 h 140"/>
                <a:gd name="T26" fmla="*/ 121 w 281"/>
                <a:gd name="T27" fmla="*/ 12 h 140"/>
                <a:gd name="T28" fmla="*/ 107 w 281"/>
                <a:gd name="T29" fmla="*/ 24 h 140"/>
                <a:gd name="T30" fmla="*/ 81 w 281"/>
                <a:gd name="T31" fmla="*/ 24 h 140"/>
                <a:gd name="T32" fmla="*/ 81 w 281"/>
                <a:gd name="T33" fmla="*/ 24 h 140"/>
                <a:gd name="T34" fmla="*/ 54 w 281"/>
                <a:gd name="T35" fmla="*/ 35 h 140"/>
                <a:gd name="T36" fmla="*/ 54 w 281"/>
                <a:gd name="T37" fmla="*/ 35 h 140"/>
                <a:gd name="T38" fmla="*/ 27 w 281"/>
                <a:gd name="T39" fmla="*/ 47 h 140"/>
                <a:gd name="T40" fmla="*/ 14 w 281"/>
                <a:gd name="T41" fmla="*/ 59 h 140"/>
                <a:gd name="T42" fmla="*/ 0 w 281"/>
                <a:gd name="T43" fmla="*/ 59 h 140"/>
                <a:gd name="T44" fmla="*/ 0 w 281"/>
                <a:gd name="T45" fmla="*/ 70 h 140"/>
                <a:gd name="T46" fmla="*/ 0 w 281"/>
                <a:gd name="T47" fmla="*/ 70 h 140"/>
                <a:gd name="T48" fmla="*/ 0 w 281"/>
                <a:gd name="T49" fmla="*/ 70 h 140"/>
                <a:gd name="T50" fmla="*/ 0 w 281"/>
                <a:gd name="T51" fmla="*/ 82 h 140"/>
                <a:gd name="T52" fmla="*/ 0 w 281"/>
                <a:gd name="T53" fmla="*/ 94 h 140"/>
                <a:gd name="T54" fmla="*/ 14 w 281"/>
                <a:gd name="T55" fmla="*/ 105 h 140"/>
                <a:gd name="T56" fmla="*/ 27 w 281"/>
                <a:gd name="T57" fmla="*/ 129 h 140"/>
                <a:gd name="T58" fmla="*/ 40 w 281"/>
                <a:gd name="T59" fmla="*/ 129 h 140"/>
                <a:gd name="T60" fmla="*/ 54 w 281"/>
                <a:gd name="T61" fmla="*/ 129 h 140"/>
                <a:gd name="T62" fmla="*/ 54 w 281"/>
                <a:gd name="T63" fmla="*/ 140 h 140"/>
                <a:gd name="T64" fmla="*/ 67 w 281"/>
                <a:gd name="T65" fmla="*/ 140 h 140"/>
                <a:gd name="T66" fmla="*/ 81 w 281"/>
                <a:gd name="T67"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81" h="140">
                  <a:moveTo>
                    <a:pt x="81" y="140"/>
                  </a:moveTo>
                  <a:lnTo>
                    <a:pt x="241" y="105"/>
                  </a:lnTo>
                  <a:lnTo>
                    <a:pt x="254" y="105"/>
                  </a:lnTo>
                  <a:lnTo>
                    <a:pt x="268" y="117"/>
                  </a:lnTo>
                  <a:lnTo>
                    <a:pt x="268" y="117"/>
                  </a:lnTo>
                  <a:lnTo>
                    <a:pt x="281" y="129"/>
                  </a:lnTo>
                  <a:lnTo>
                    <a:pt x="281" y="140"/>
                  </a:lnTo>
                  <a:lnTo>
                    <a:pt x="281" y="12"/>
                  </a:lnTo>
                  <a:lnTo>
                    <a:pt x="268" y="12"/>
                  </a:lnTo>
                  <a:lnTo>
                    <a:pt x="254" y="0"/>
                  </a:lnTo>
                  <a:lnTo>
                    <a:pt x="161" y="0"/>
                  </a:lnTo>
                  <a:lnTo>
                    <a:pt x="147" y="12"/>
                  </a:lnTo>
                  <a:lnTo>
                    <a:pt x="134" y="12"/>
                  </a:lnTo>
                  <a:lnTo>
                    <a:pt x="121" y="12"/>
                  </a:lnTo>
                  <a:lnTo>
                    <a:pt x="107" y="24"/>
                  </a:lnTo>
                  <a:lnTo>
                    <a:pt x="81" y="24"/>
                  </a:lnTo>
                  <a:lnTo>
                    <a:pt x="81" y="24"/>
                  </a:lnTo>
                  <a:lnTo>
                    <a:pt x="54" y="35"/>
                  </a:lnTo>
                  <a:lnTo>
                    <a:pt x="54" y="35"/>
                  </a:lnTo>
                  <a:lnTo>
                    <a:pt x="27" y="47"/>
                  </a:lnTo>
                  <a:lnTo>
                    <a:pt x="14" y="59"/>
                  </a:lnTo>
                  <a:lnTo>
                    <a:pt x="0" y="59"/>
                  </a:lnTo>
                  <a:lnTo>
                    <a:pt x="0" y="70"/>
                  </a:lnTo>
                  <a:lnTo>
                    <a:pt x="0" y="70"/>
                  </a:lnTo>
                  <a:lnTo>
                    <a:pt x="0" y="70"/>
                  </a:lnTo>
                  <a:lnTo>
                    <a:pt x="0" y="82"/>
                  </a:lnTo>
                  <a:lnTo>
                    <a:pt x="0" y="94"/>
                  </a:lnTo>
                  <a:lnTo>
                    <a:pt x="14" y="105"/>
                  </a:lnTo>
                  <a:lnTo>
                    <a:pt x="27" y="129"/>
                  </a:lnTo>
                  <a:lnTo>
                    <a:pt x="40" y="129"/>
                  </a:lnTo>
                  <a:lnTo>
                    <a:pt x="54" y="129"/>
                  </a:lnTo>
                  <a:lnTo>
                    <a:pt x="54" y="140"/>
                  </a:lnTo>
                  <a:lnTo>
                    <a:pt x="67" y="140"/>
                  </a:lnTo>
                  <a:lnTo>
                    <a:pt x="81" y="140"/>
                  </a:lnTo>
                  <a:close/>
                </a:path>
              </a:pathLst>
            </a:custGeom>
            <a:solidFill>
              <a:srgbClr val="C0C0C0"/>
            </a:solidFill>
            <a:ln w="0">
              <a:solidFill>
                <a:srgbClr val="000000"/>
              </a:solidFill>
              <a:prstDash val="solid"/>
              <a:round/>
              <a:headEnd/>
              <a:tailEnd/>
            </a:ln>
          </p:spPr>
          <p:txBody>
            <a:bodyPr/>
            <a:lstStyle/>
            <a:p>
              <a:endParaRPr lang="ar-IQ"/>
            </a:p>
          </p:txBody>
        </p:sp>
        <p:sp>
          <p:nvSpPr>
            <p:cNvPr id="11" name="Freeform 9"/>
            <p:cNvSpPr>
              <a:spLocks/>
            </p:cNvSpPr>
            <p:nvPr/>
          </p:nvSpPr>
          <p:spPr bwMode="auto">
            <a:xfrm>
              <a:off x="4677" y="3843"/>
              <a:ext cx="199" cy="348"/>
            </a:xfrm>
            <a:custGeom>
              <a:avLst/>
              <a:gdLst>
                <a:gd name="T0" fmla="*/ 93 w 187"/>
                <a:gd name="T1" fmla="*/ 245 h 280"/>
                <a:gd name="T2" fmla="*/ 106 w 187"/>
                <a:gd name="T3" fmla="*/ 245 h 280"/>
                <a:gd name="T4" fmla="*/ 120 w 187"/>
                <a:gd name="T5" fmla="*/ 245 h 280"/>
                <a:gd name="T6" fmla="*/ 133 w 187"/>
                <a:gd name="T7" fmla="*/ 233 h 280"/>
                <a:gd name="T8" fmla="*/ 147 w 187"/>
                <a:gd name="T9" fmla="*/ 233 h 280"/>
                <a:gd name="T10" fmla="*/ 160 w 187"/>
                <a:gd name="T11" fmla="*/ 222 h 280"/>
                <a:gd name="T12" fmla="*/ 160 w 187"/>
                <a:gd name="T13" fmla="*/ 210 h 280"/>
                <a:gd name="T14" fmla="*/ 160 w 187"/>
                <a:gd name="T15" fmla="*/ 198 h 280"/>
                <a:gd name="T16" fmla="*/ 173 w 187"/>
                <a:gd name="T17" fmla="*/ 187 h 280"/>
                <a:gd name="T18" fmla="*/ 187 w 187"/>
                <a:gd name="T19" fmla="*/ 187 h 280"/>
                <a:gd name="T20" fmla="*/ 187 w 187"/>
                <a:gd name="T21" fmla="*/ 187 h 280"/>
                <a:gd name="T22" fmla="*/ 173 w 187"/>
                <a:gd name="T23" fmla="*/ 187 h 280"/>
                <a:gd name="T24" fmla="*/ 160 w 187"/>
                <a:gd name="T25" fmla="*/ 187 h 280"/>
                <a:gd name="T26" fmla="*/ 147 w 187"/>
                <a:gd name="T27" fmla="*/ 175 h 280"/>
                <a:gd name="T28" fmla="*/ 133 w 187"/>
                <a:gd name="T29" fmla="*/ 175 h 280"/>
                <a:gd name="T30" fmla="*/ 133 w 187"/>
                <a:gd name="T31" fmla="*/ 175 h 280"/>
                <a:gd name="T32" fmla="*/ 120 w 187"/>
                <a:gd name="T33" fmla="*/ 163 h 280"/>
                <a:gd name="T34" fmla="*/ 120 w 187"/>
                <a:gd name="T35" fmla="*/ 23 h 280"/>
                <a:gd name="T36" fmla="*/ 106 w 187"/>
                <a:gd name="T37" fmla="*/ 23 h 280"/>
                <a:gd name="T38" fmla="*/ 80 w 187"/>
                <a:gd name="T39" fmla="*/ 11 h 280"/>
                <a:gd name="T40" fmla="*/ 66 w 187"/>
                <a:gd name="T41" fmla="*/ 11 h 280"/>
                <a:gd name="T42" fmla="*/ 53 w 187"/>
                <a:gd name="T43" fmla="*/ 11 h 280"/>
                <a:gd name="T44" fmla="*/ 26 w 187"/>
                <a:gd name="T45" fmla="*/ 0 h 280"/>
                <a:gd name="T46" fmla="*/ 0 w 187"/>
                <a:gd name="T47" fmla="*/ 0 h 280"/>
                <a:gd name="T48" fmla="*/ 0 w 187"/>
                <a:gd name="T49" fmla="*/ 280 h 280"/>
                <a:gd name="T50" fmla="*/ 0 w 187"/>
                <a:gd name="T51" fmla="*/ 268 h 280"/>
                <a:gd name="T52" fmla="*/ 26 w 187"/>
                <a:gd name="T53" fmla="*/ 268 h 280"/>
                <a:gd name="T54" fmla="*/ 53 w 187"/>
                <a:gd name="T55" fmla="*/ 257 h 280"/>
                <a:gd name="T56" fmla="*/ 66 w 187"/>
                <a:gd name="T57" fmla="*/ 257 h 280"/>
                <a:gd name="T58" fmla="*/ 93 w 187"/>
                <a:gd name="T59" fmla="*/ 245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7" h="280">
                  <a:moveTo>
                    <a:pt x="93" y="245"/>
                  </a:moveTo>
                  <a:lnTo>
                    <a:pt x="106" y="245"/>
                  </a:lnTo>
                  <a:lnTo>
                    <a:pt x="120" y="245"/>
                  </a:lnTo>
                  <a:lnTo>
                    <a:pt x="133" y="233"/>
                  </a:lnTo>
                  <a:lnTo>
                    <a:pt x="147" y="233"/>
                  </a:lnTo>
                  <a:lnTo>
                    <a:pt x="160" y="222"/>
                  </a:lnTo>
                  <a:lnTo>
                    <a:pt x="160" y="210"/>
                  </a:lnTo>
                  <a:lnTo>
                    <a:pt x="160" y="198"/>
                  </a:lnTo>
                  <a:lnTo>
                    <a:pt x="173" y="187"/>
                  </a:lnTo>
                  <a:lnTo>
                    <a:pt x="187" y="187"/>
                  </a:lnTo>
                  <a:lnTo>
                    <a:pt x="187" y="187"/>
                  </a:lnTo>
                  <a:lnTo>
                    <a:pt x="173" y="187"/>
                  </a:lnTo>
                  <a:lnTo>
                    <a:pt x="160" y="187"/>
                  </a:lnTo>
                  <a:lnTo>
                    <a:pt x="147" y="175"/>
                  </a:lnTo>
                  <a:lnTo>
                    <a:pt x="133" y="175"/>
                  </a:lnTo>
                  <a:lnTo>
                    <a:pt x="133" y="175"/>
                  </a:lnTo>
                  <a:lnTo>
                    <a:pt x="120" y="163"/>
                  </a:lnTo>
                  <a:lnTo>
                    <a:pt x="120" y="23"/>
                  </a:lnTo>
                  <a:lnTo>
                    <a:pt x="106" y="23"/>
                  </a:lnTo>
                  <a:lnTo>
                    <a:pt x="80" y="11"/>
                  </a:lnTo>
                  <a:lnTo>
                    <a:pt x="66" y="11"/>
                  </a:lnTo>
                  <a:lnTo>
                    <a:pt x="53" y="11"/>
                  </a:lnTo>
                  <a:lnTo>
                    <a:pt x="26" y="0"/>
                  </a:lnTo>
                  <a:lnTo>
                    <a:pt x="0" y="0"/>
                  </a:lnTo>
                  <a:lnTo>
                    <a:pt x="0" y="280"/>
                  </a:lnTo>
                  <a:lnTo>
                    <a:pt x="0" y="268"/>
                  </a:lnTo>
                  <a:lnTo>
                    <a:pt x="26" y="268"/>
                  </a:lnTo>
                  <a:lnTo>
                    <a:pt x="53" y="257"/>
                  </a:lnTo>
                  <a:lnTo>
                    <a:pt x="66" y="257"/>
                  </a:lnTo>
                  <a:lnTo>
                    <a:pt x="93" y="245"/>
                  </a:lnTo>
                  <a:close/>
                </a:path>
              </a:pathLst>
            </a:custGeom>
            <a:solidFill>
              <a:srgbClr val="C0C0C0"/>
            </a:solidFill>
            <a:ln w="0">
              <a:solidFill>
                <a:srgbClr val="000000"/>
              </a:solidFill>
              <a:prstDash val="solid"/>
              <a:round/>
              <a:headEnd/>
              <a:tailEnd/>
            </a:ln>
          </p:spPr>
          <p:txBody>
            <a:bodyPr/>
            <a:lstStyle/>
            <a:p>
              <a:endParaRPr lang="ar-IQ"/>
            </a:p>
          </p:txBody>
        </p:sp>
        <p:sp>
          <p:nvSpPr>
            <p:cNvPr id="12" name="Freeform 10"/>
            <p:cNvSpPr>
              <a:spLocks/>
            </p:cNvSpPr>
            <p:nvPr/>
          </p:nvSpPr>
          <p:spPr bwMode="auto">
            <a:xfrm>
              <a:off x="4406" y="3857"/>
              <a:ext cx="99" cy="175"/>
            </a:xfrm>
            <a:custGeom>
              <a:avLst/>
              <a:gdLst>
                <a:gd name="T0" fmla="*/ 93 w 93"/>
                <a:gd name="T1" fmla="*/ 141 h 141"/>
                <a:gd name="T2" fmla="*/ 93 w 93"/>
                <a:gd name="T3" fmla="*/ 129 h 141"/>
                <a:gd name="T4" fmla="*/ 80 w 93"/>
                <a:gd name="T5" fmla="*/ 129 h 141"/>
                <a:gd name="T6" fmla="*/ 80 w 93"/>
                <a:gd name="T7" fmla="*/ 117 h 141"/>
                <a:gd name="T8" fmla="*/ 53 w 93"/>
                <a:gd name="T9" fmla="*/ 117 h 141"/>
                <a:gd name="T10" fmla="*/ 53 w 93"/>
                <a:gd name="T11" fmla="*/ 117 h 141"/>
                <a:gd name="T12" fmla="*/ 40 w 93"/>
                <a:gd name="T13" fmla="*/ 117 h 141"/>
                <a:gd name="T14" fmla="*/ 40 w 93"/>
                <a:gd name="T15" fmla="*/ 105 h 141"/>
                <a:gd name="T16" fmla="*/ 13 w 93"/>
                <a:gd name="T17" fmla="*/ 105 h 141"/>
                <a:gd name="T18" fmla="*/ 13 w 93"/>
                <a:gd name="T19" fmla="*/ 94 h 141"/>
                <a:gd name="T20" fmla="*/ 0 w 93"/>
                <a:gd name="T21" fmla="*/ 94 h 141"/>
                <a:gd name="T22" fmla="*/ 0 w 93"/>
                <a:gd name="T23" fmla="*/ 82 h 141"/>
                <a:gd name="T24" fmla="*/ 0 w 93"/>
                <a:gd name="T25" fmla="*/ 82 h 141"/>
                <a:gd name="T26" fmla="*/ 0 w 93"/>
                <a:gd name="T27" fmla="*/ 59 h 141"/>
                <a:gd name="T28" fmla="*/ 0 w 93"/>
                <a:gd name="T29" fmla="*/ 47 h 141"/>
                <a:gd name="T30" fmla="*/ 0 w 93"/>
                <a:gd name="T31" fmla="*/ 35 h 141"/>
                <a:gd name="T32" fmla="*/ 13 w 93"/>
                <a:gd name="T33" fmla="*/ 35 h 141"/>
                <a:gd name="T34" fmla="*/ 13 w 93"/>
                <a:gd name="T35" fmla="*/ 24 h 141"/>
                <a:gd name="T36" fmla="*/ 26 w 93"/>
                <a:gd name="T37" fmla="*/ 12 h 141"/>
                <a:gd name="T38" fmla="*/ 40 w 93"/>
                <a:gd name="T39" fmla="*/ 12 h 141"/>
                <a:gd name="T40" fmla="*/ 53 w 93"/>
                <a:gd name="T41" fmla="*/ 12 h 141"/>
                <a:gd name="T42" fmla="*/ 66 w 93"/>
                <a:gd name="T43" fmla="*/ 0 h 141"/>
                <a:gd name="T44" fmla="*/ 80 w 93"/>
                <a:gd name="T45" fmla="*/ 0 h 141"/>
                <a:gd name="T46" fmla="*/ 80 w 93"/>
                <a:gd name="T47" fmla="*/ 0 h 141"/>
                <a:gd name="T48" fmla="*/ 93 w 93"/>
                <a:gd name="T49" fmla="*/ 0 h 141"/>
                <a:gd name="T50" fmla="*/ 93 w 93"/>
                <a:gd name="T51"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3" h="141">
                  <a:moveTo>
                    <a:pt x="93" y="141"/>
                  </a:moveTo>
                  <a:lnTo>
                    <a:pt x="93" y="129"/>
                  </a:lnTo>
                  <a:lnTo>
                    <a:pt x="80" y="129"/>
                  </a:lnTo>
                  <a:lnTo>
                    <a:pt x="80" y="117"/>
                  </a:lnTo>
                  <a:lnTo>
                    <a:pt x="53" y="117"/>
                  </a:lnTo>
                  <a:lnTo>
                    <a:pt x="53" y="117"/>
                  </a:lnTo>
                  <a:lnTo>
                    <a:pt x="40" y="117"/>
                  </a:lnTo>
                  <a:lnTo>
                    <a:pt x="40" y="105"/>
                  </a:lnTo>
                  <a:lnTo>
                    <a:pt x="13" y="105"/>
                  </a:lnTo>
                  <a:lnTo>
                    <a:pt x="13" y="94"/>
                  </a:lnTo>
                  <a:lnTo>
                    <a:pt x="0" y="94"/>
                  </a:lnTo>
                  <a:lnTo>
                    <a:pt x="0" y="82"/>
                  </a:lnTo>
                  <a:lnTo>
                    <a:pt x="0" y="82"/>
                  </a:lnTo>
                  <a:lnTo>
                    <a:pt x="0" y="59"/>
                  </a:lnTo>
                  <a:lnTo>
                    <a:pt x="0" y="47"/>
                  </a:lnTo>
                  <a:lnTo>
                    <a:pt x="0" y="35"/>
                  </a:lnTo>
                  <a:lnTo>
                    <a:pt x="13" y="35"/>
                  </a:lnTo>
                  <a:lnTo>
                    <a:pt x="13" y="24"/>
                  </a:lnTo>
                  <a:lnTo>
                    <a:pt x="26" y="12"/>
                  </a:lnTo>
                  <a:lnTo>
                    <a:pt x="40" y="12"/>
                  </a:lnTo>
                  <a:lnTo>
                    <a:pt x="53" y="12"/>
                  </a:lnTo>
                  <a:lnTo>
                    <a:pt x="66" y="0"/>
                  </a:lnTo>
                  <a:lnTo>
                    <a:pt x="80" y="0"/>
                  </a:lnTo>
                  <a:lnTo>
                    <a:pt x="80" y="0"/>
                  </a:lnTo>
                  <a:lnTo>
                    <a:pt x="93" y="0"/>
                  </a:lnTo>
                  <a:lnTo>
                    <a:pt x="93" y="141"/>
                  </a:lnTo>
                  <a:close/>
                </a:path>
              </a:pathLst>
            </a:custGeom>
            <a:solidFill>
              <a:srgbClr val="C0C0C0"/>
            </a:solidFill>
            <a:ln w="0">
              <a:solidFill>
                <a:srgbClr val="000000"/>
              </a:solidFill>
              <a:prstDash val="solid"/>
              <a:round/>
              <a:headEnd/>
              <a:tailEnd/>
            </a:ln>
          </p:spPr>
          <p:txBody>
            <a:bodyPr/>
            <a:lstStyle/>
            <a:p>
              <a:endParaRPr lang="ar-IQ"/>
            </a:p>
          </p:txBody>
        </p:sp>
        <p:sp>
          <p:nvSpPr>
            <p:cNvPr id="13" name="Freeform 11"/>
            <p:cNvSpPr>
              <a:spLocks/>
            </p:cNvSpPr>
            <p:nvPr/>
          </p:nvSpPr>
          <p:spPr bwMode="auto">
            <a:xfrm>
              <a:off x="4805" y="3872"/>
              <a:ext cx="99" cy="145"/>
            </a:xfrm>
            <a:custGeom>
              <a:avLst/>
              <a:gdLst>
                <a:gd name="T0" fmla="*/ 0 w 93"/>
                <a:gd name="T1" fmla="*/ 117 h 117"/>
                <a:gd name="T2" fmla="*/ 13 w 93"/>
                <a:gd name="T3" fmla="*/ 93 h 117"/>
                <a:gd name="T4" fmla="*/ 67 w 93"/>
                <a:gd name="T5" fmla="*/ 93 h 117"/>
                <a:gd name="T6" fmla="*/ 80 w 93"/>
                <a:gd name="T7" fmla="*/ 93 h 117"/>
                <a:gd name="T8" fmla="*/ 80 w 93"/>
                <a:gd name="T9" fmla="*/ 82 h 117"/>
                <a:gd name="T10" fmla="*/ 93 w 93"/>
                <a:gd name="T11" fmla="*/ 70 h 117"/>
                <a:gd name="T12" fmla="*/ 93 w 93"/>
                <a:gd name="T13" fmla="*/ 47 h 117"/>
                <a:gd name="T14" fmla="*/ 93 w 93"/>
                <a:gd name="T15" fmla="*/ 35 h 117"/>
                <a:gd name="T16" fmla="*/ 80 w 93"/>
                <a:gd name="T17" fmla="*/ 35 h 117"/>
                <a:gd name="T18" fmla="*/ 67 w 93"/>
                <a:gd name="T19" fmla="*/ 23 h 117"/>
                <a:gd name="T20" fmla="*/ 53 w 93"/>
                <a:gd name="T21" fmla="*/ 12 h 117"/>
                <a:gd name="T22" fmla="*/ 27 w 93"/>
                <a:gd name="T23" fmla="*/ 0 h 117"/>
                <a:gd name="T24" fmla="*/ 0 w 93"/>
                <a:gd name="T25" fmla="*/ 0 h 117"/>
                <a:gd name="T26" fmla="*/ 0 w 93"/>
                <a:gd name="T27"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 h="117">
                  <a:moveTo>
                    <a:pt x="0" y="117"/>
                  </a:moveTo>
                  <a:lnTo>
                    <a:pt x="13" y="93"/>
                  </a:lnTo>
                  <a:lnTo>
                    <a:pt x="67" y="93"/>
                  </a:lnTo>
                  <a:lnTo>
                    <a:pt x="80" y="93"/>
                  </a:lnTo>
                  <a:lnTo>
                    <a:pt x="80" y="82"/>
                  </a:lnTo>
                  <a:lnTo>
                    <a:pt x="93" y="70"/>
                  </a:lnTo>
                  <a:lnTo>
                    <a:pt x="93" y="47"/>
                  </a:lnTo>
                  <a:lnTo>
                    <a:pt x="93" y="35"/>
                  </a:lnTo>
                  <a:lnTo>
                    <a:pt x="80" y="35"/>
                  </a:lnTo>
                  <a:lnTo>
                    <a:pt x="67" y="23"/>
                  </a:lnTo>
                  <a:lnTo>
                    <a:pt x="53" y="12"/>
                  </a:lnTo>
                  <a:lnTo>
                    <a:pt x="27" y="0"/>
                  </a:lnTo>
                  <a:lnTo>
                    <a:pt x="0" y="0"/>
                  </a:lnTo>
                  <a:lnTo>
                    <a:pt x="0" y="117"/>
                  </a:lnTo>
                  <a:close/>
                </a:path>
              </a:pathLst>
            </a:custGeom>
            <a:solidFill>
              <a:srgbClr val="C0C0C0"/>
            </a:solidFill>
            <a:ln w="0">
              <a:solidFill>
                <a:srgbClr val="000000"/>
              </a:solidFill>
              <a:prstDash val="solid"/>
              <a:round/>
              <a:headEnd/>
              <a:tailEnd/>
            </a:ln>
          </p:spPr>
          <p:txBody>
            <a:bodyPr/>
            <a:lstStyle/>
            <a:p>
              <a:endParaRPr lang="ar-IQ"/>
            </a:p>
          </p:txBody>
        </p:sp>
        <p:sp>
          <p:nvSpPr>
            <p:cNvPr id="14" name="Freeform 12"/>
            <p:cNvSpPr>
              <a:spLocks/>
            </p:cNvSpPr>
            <p:nvPr/>
          </p:nvSpPr>
          <p:spPr bwMode="auto">
            <a:xfrm>
              <a:off x="4805" y="3988"/>
              <a:ext cx="57" cy="88"/>
            </a:xfrm>
            <a:custGeom>
              <a:avLst/>
              <a:gdLst>
                <a:gd name="T0" fmla="*/ 53 w 53"/>
                <a:gd name="T1" fmla="*/ 71 h 71"/>
                <a:gd name="T2" fmla="*/ 53 w 53"/>
                <a:gd name="T3" fmla="*/ 71 h 71"/>
                <a:gd name="T4" fmla="*/ 40 w 53"/>
                <a:gd name="T5" fmla="*/ 71 h 71"/>
                <a:gd name="T6" fmla="*/ 27 w 53"/>
                <a:gd name="T7" fmla="*/ 59 h 71"/>
                <a:gd name="T8" fmla="*/ 13 w 53"/>
                <a:gd name="T9" fmla="*/ 59 h 71"/>
                <a:gd name="T10" fmla="*/ 13 w 53"/>
                <a:gd name="T11" fmla="*/ 47 h 71"/>
                <a:gd name="T12" fmla="*/ 0 w 53"/>
                <a:gd name="T13" fmla="*/ 47 h 71"/>
                <a:gd name="T14" fmla="*/ 0 w 53"/>
                <a:gd name="T15" fmla="*/ 24 h 71"/>
                <a:gd name="T16" fmla="*/ 13 w 53"/>
                <a:gd name="T17" fmla="*/ 0 h 71"/>
                <a:gd name="T18" fmla="*/ 53 w 53"/>
                <a:gd name="T19" fmla="*/ 0 h 71"/>
                <a:gd name="T20" fmla="*/ 53 w 53"/>
                <a:gd name="T21"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 h="71">
                  <a:moveTo>
                    <a:pt x="53" y="71"/>
                  </a:moveTo>
                  <a:lnTo>
                    <a:pt x="53" y="71"/>
                  </a:lnTo>
                  <a:lnTo>
                    <a:pt x="40" y="71"/>
                  </a:lnTo>
                  <a:lnTo>
                    <a:pt x="27" y="59"/>
                  </a:lnTo>
                  <a:lnTo>
                    <a:pt x="13" y="59"/>
                  </a:lnTo>
                  <a:lnTo>
                    <a:pt x="13" y="47"/>
                  </a:lnTo>
                  <a:lnTo>
                    <a:pt x="0" y="47"/>
                  </a:lnTo>
                  <a:lnTo>
                    <a:pt x="0" y="24"/>
                  </a:lnTo>
                  <a:lnTo>
                    <a:pt x="13" y="0"/>
                  </a:lnTo>
                  <a:lnTo>
                    <a:pt x="53" y="0"/>
                  </a:lnTo>
                  <a:lnTo>
                    <a:pt x="53" y="71"/>
                  </a:lnTo>
                  <a:close/>
                </a:path>
              </a:pathLst>
            </a:custGeom>
            <a:solidFill>
              <a:srgbClr val="808080"/>
            </a:solidFill>
            <a:ln w="0">
              <a:solidFill>
                <a:srgbClr val="000000"/>
              </a:solidFill>
              <a:prstDash val="solid"/>
              <a:round/>
              <a:headEnd/>
              <a:tailEnd/>
            </a:ln>
          </p:spPr>
          <p:txBody>
            <a:bodyPr/>
            <a:lstStyle/>
            <a:p>
              <a:endParaRPr lang="ar-IQ"/>
            </a:p>
          </p:txBody>
        </p:sp>
        <p:sp>
          <p:nvSpPr>
            <p:cNvPr id="15" name="Line 13"/>
            <p:cNvSpPr>
              <a:spLocks noChangeShapeType="1"/>
            </p:cNvSpPr>
            <p:nvPr/>
          </p:nvSpPr>
          <p:spPr bwMode="auto">
            <a:xfrm flipH="1">
              <a:off x="684" y="1705"/>
              <a:ext cx="228" cy="218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16" name="Line 14"/>
            <p:cNvSpPr>
              <a:spLocks noChangeShapeType="1"/>
            </p:cNvSpPr>
            <p:nvPr/>
          </p:nvSpPr>
          <p:spPr bwMode="auto">
            <a:xfrm>
              <a:off x="1027" y="1066"/>
              <a:ext cx="170" cy="2849"/>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17" name="Line 15"/>
            <p:cNvSpPr>
              <a:spLocks noChangeShapeType="1"/>
            </p:cNvSpPr>
            <p:nvPr/>
          </p:nvSpPr>
          <p:spPr bwMode="auto">
            <a:xfrm flipH="1">
              <a:off x="4406" y="994"/>
              <a:ext cx="299" cy="293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18" name="Line 16"/>
            <p:cNvSpPr>
              <a:spLocks noChangeShapeType="1"/>
            </p:cNvSpPr>
            <p:nvPr/>
          </p:nvSpPr>
          <p:spPr bwMode="auto">
            <a:xfrm>
              <a:off x="4762" y="1357"/>
              <a:ext cx="142" cy="255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19" name="Freeform 17"/>
            <p:cNvSpPr>
              <a:spLocks/>
            </p:cNvSpPr>
            <p:nvPr/>
          </p:nvSpPr>
          <p:spPr bwMode="auto">
            <a:xfrm>
              <a:off x="912" y="601"/>
              <a:ext cx="143" cy="146"/>
            </a:xfrm>
            <a:custGeom>
              <a:avLst/>
              <a:gdLst>
                <a:gd name="T0" fmla="*/ 134 w 134"/>
                <a:gd name="T1" fmla="*/ 58 h 117"/>
                <a:gd name="T2" fmla="*/ 134 w 134"/>
                <a:gd name="T3" fmla="*/ 35 h 117"/>
                <a:gd name="T4" fmla="*/ 107 w 134"/>
                <a:gd name="T5" fmla="*/ 12 h 117"/>
                <a:gd name="T6" fmla="*/ 94 w 134"/>
                <a:gd name="T7" fmla="*/ 0 h 117"/>
                <a:gd name="T8" fmla="*/ 67 w 134"/>
                <a:gd name="T9" fmla="*/ 0 h 117"/>
                <a:gd name="T10" fmla="*/ 40 w 134"/>
                <a:gd name="T11" fmla="*/ 0 h 117"/>
                <a:gd name="T12" fmla="*/ 13 w 134"/>
                <a:gd name="T13" fmla="*/ 12 h 117"/>
                <a:gd name="T14" fmla="*/ 0 w 134"/>
                <a:gd name="T15" fmla="*/ 35 h 117"/>
                <a:gd name="T16" fmla="*/ 0 w 134"/>
                <a:gd name="T17" fmla="*/ 58 h 117"/>
                <a:gd name="T18" fmla="*/ 0 w 134"/>
                <a:gd name="T19" fmla="*/ 82 h 117"/>
                <a:gd name="T20" fmla="*/ 27 w 134"/>
                <a:gd name="T21" fmla="*/ 94 h 117"/>
                <a:gd name="T22" fmla="*/ 40 w 134"/>
                <a:gd name="T23" fmla="*/ 117 h 117"/>
                <a:gd name="T24" fmla="*/ 67 w 134"/>
                <a:gd name="T25" fmla="*/ 117 h 117"/>
                <a:gd name="T26" fmla="*/ 94 w 134"/>
                <a:gd name="T27" fmla="*/ 117 h 117"/>
                <a:gd name="T28" fmla="*/ 120 w 134"/>
                <a:gd name="T29" fmla="*/ 94 h 117"/>
                <a:gd name="T30" fmla="*/ 134 w 134"/>
                <a:gd name="T31" fmla="*/ 70 h 117"/>
                <a:gd name="T32" fmla="*/ 134 w 134"/>
                <a:gd name="T33" fmla="*/ 5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4" h="117">
                  <a:moveTo>
                    <a:pt x="134" y="58"/>
                  </a:moveTo>
                  <a:lnTo>
                    <a:pt x="134" y="35"/>
                  </a:lnTo>
                  <a:lnTo>
                    <a:pt x="107" y="12"/>
                  </a:lnTo>
                  <a:lnTo>
                    <a:pt x="94" y="0"/>
                  </a:lnTo>
                  <a:lnTo>
                    <a:pt x="67" y="0"/>
                  </a:lnTo>
                  <a:lnTo>
                    <a:pt x="40" y="0"/>
                  </a:lnTo>
                  <a:lnTo>
                    <a:pt x="13" y="12"/>
                  </a:lnTo>
                  <a:lnTo>
                    <a:pt x="0" y="35"/>
                  </a:lnTo>
                  <a:lnTo>
                    <a:pt x="0" y="58"/>
                  </a:lnTo>
                  <a:lnTo>
                    <a:pt x="0" y="82"/>
                  </a:lnTo>
                  <a:lnTo>
                    <a:pt x="27" y="94"/>
                  </a:lnTo>
                  <a:lnTo>
                    <a:pt x="40" y="117"/>
                  </a:lnTo>
                  <a:lnTo>
                    <a:pt x="67" y="117"/>
                  </a:lnTo>
                  <a:lnTo>
                    <a:pt x="94" y="117"/>
                  </a:lnTo>
                  <a:lnTo>
                    <a:pt x="120" y="94"/>
                  </a:lnTo>
                  <a:lnTo>
                    <a:pt x="134" y="70"/>
                  </a:lnTo>
                  <a:lnTo>
                    <a:pt x="134" y="58"/>
                  </a:lnTo>
                  <a:close/>
                </a:path>
              </a:pathLst>
            </a:custGeom>
            <a:solidFill>
              <a:srgbClr val="FFFF00"/>
            </a:solidFill>
            <a:ln w="0">
              <a:solidFill>
                <a:srgbClr val="000000"/>
              </a:solidFill>
              <a:prstDash val="solid"/>
              <a:round/>
              <a:headEnd/>
              <a:tailEnd/>
            </a:ln>
          </p:spPr>
          <p:txBody>
            <a:bodyPr/>
            <a:lstStyle/>
            <a:p>
              <a:endParaRPr lang="ar-IQ"/>
            </a:p>
          </p:txBody>
        </p:sp>
        <p:sp>
          <p:nvSpPr>
            <p:cNvPr id="20" name="Freeform 18"/>
            <p:cNvSpPr>
              <a:spLocks/>
            </p:cNvSpPr>
            <p:nvPr/>
          </p:nvSpPr>
          <p:spPr bwMode="auto">
            <a:xfrm>
              <a:off x="4662" y="601"/>
              <a:ext cx="157" cy="146"/>
            </a:xfrm>
            <a:custGeom>
              <a:avLst/>
              <a:gdLst>
                <a:gd name="T0" fmla="*/ 147 w 147"/>
                <a:gd name="T1" fmla="*/ 58 h 117"/>
                <a:gd name="T2" fmla="*/ 134 w 147"/>
                <a:gd name="T3" fmla="*/ 35 h 117"/>
                <a:gd name="T4" fmla="*/ 120 w 147"/>
                <a:gd name="T5" fmla="*/ 12 h 117"/>
                <a:gd name="T6" fmla="*/ 94 w 147"/>
                <a:gd name="T7" fmla="*/ 0 h 117"/>
                <a:gd name="T8" fmla="*/ 67 w 147"/>
                <a:gd name="T9" fmla="*/ 0 h 117"/>
                <a:gd name="T10" fmla="*/ 40 w 147"/>
                <a:gd name="T11" fmla="*/ 0 h 117"/>
                <a:gd name="T12" fmla="*/ 14 w 147"/>
                <a:gd name="T13" fmla="*/ 12 h 117"/>
                <a:gd name="T14" fmla="*/ 14 w 147"/>
                <a:gd name="T15" fmla="*/ 35 h 117"/>
                <a:gd name="T16" fmla="*/ 0 w 147"/>
                <a:gd name="T17" fmla="*/ 58 h 117"/>
                <a:gd name="T18" fmla="*/ 14 w 147"/>
                <a:gd name="T19" fmla="*/ 82 h 117"/>
                <a:gd name="T20" fmla="*/ 27 w 147"/>
                <a:gd name="T21" fmla="*/ 94 h 117"/>
                <a:gd name="T22" fmla="*/ 54 w 147"/>
                <a:gd name="T23" fmla="*/ 117 h 117"/>
                <a:gd name="T24" fmla="*/ 80 w 147"/>
                <a:gd name="T25" fmla="*/ 117 h 117"/>
                <a:gd name="T26" fmla="*/ 107 w 147"/>
                <a:gd name="T27" fmla="*/ 105 h 117"/>
                <a:gd name="T28" fmla="*/ 120 w 147"/>
                <a:gd name="T29" fmla="*/ 94 h 117"/>
                <a:gd name="T30" fmla="*/ 134 w 147"/>
                <a:gd name="T31" fmla="*/ 70 h 117"/>
                <a:gd name="T32" fmla="*/ 147 w 147"/>
                <a:gd name="T33" fmla="*/ 5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7" h="117">
                  <a:moveTo>
                    <a:pt x="147" y="58"/>
                  </a:moveTo>
                  <a:lnTo>
                    <a:pt x="134" y="35"/>
                  </a:lnTo>
                  <a:lnTo>
                    <a:pt x="120" y="12"/>
                  </a:lnTo>
                  <a:lnTo>
                    <a:pt x="94" y="0"/>
                  </a:lnTo>
                  <a:lnTo>
                    <a:pt x="67" y="0"/>
                  </a:lnTo>
                  <a:lnTo>
                    <a:pt x="40" y="0"/>
                  </a:lnTo>
                  <a:lnTo>
                    <a:pt x="14" y="12"/>
                  </a:lnTo>
                  <a:lnTo>
                    <a:pt x="14" y="35"/>
                  </a:lnTo>
                  <a:lnTo>
                    <a:pt x="0" y="58"/>
                  </a:lnTo>
                  <a:lnTo>
                    <a:pt x="14" y="82"/>
                  </a:lnTo>
                  <a:lnTo>
                    <a:pt x="27" y="94"/>
                  </a:lnTo>
                  <a:lnTo>
                    <a:pt x="54" y="117"/>
                  </a:lnTo>
                  <a:lnTo>
                    <a:pt x="80" y="117"/>
                  </a:lnTo>
                  <a:lnTo>
                    <a:pt x="107" y="105"/>
                  </a:lnTo>
                  <a:lnTo>
                    <a:pt x="120" y="94"/>
                  </a:lnTo>
                  <a:lnTo>
                    <a:pt x="134" y="70"/>
                  </a:lnTo>
                  <a:lnTo>
                    <a:pt x="147" y="58"/>
                  </a:lnTo>
                  <a:close/>
                </a:path>
              </a:pathLst>
            </a:custGeom>
            <a:solidFill>
              <a:srgbClr val="FFFF00"/>
            </a:solidFill>
            <a:ln w="0">
              <a:solidFill>
                <a:srgbClr val="000000"/>
              </a:solidFill>
              <a:prstDash val="solid"/>
              <a:round/>
              <a:headEnd/>
              <a:tailEnd/>
            </a:ln>
          </p:spPr>
          <p:txBody>
            <a:bodyPr/>
            <a:lstStyle/>
            <a:p>
              <a:endParaRPr lang="ar-IQ"/>
            </a:p>
          </p:txBody>
        </p:sp>
      </p:grpSp>
      <p:sp>
        <p:nvSpPr>
          <p:cNvPr id="21" name="Text Box 20"/>
          <p:cNvSpPr txBox="1">
            <a:spLocks noChangeArrowheads="1"/>
          </p:cNvSpPr>
          <p:nvPr/>
        </p:nvSpPr>
        <p:spPr bwMode="auto">
          <a:xfrm>
            <a:off x="2057113" y="1703162"/>
            <a:ext cx="4970463" cy="144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just">
              <a:spcBef>
                <a:spcPct val="50000"/>
              </a:spcBef>
            </a:pPr>
            <a:r>
              <a:rPr lang="ar-SA" sz="8800" dirty="0" smtClean="0">
                <a:solidFill>
                  <a:srgbClr val="000000"/>
                </a:solidFill>
                <a:latin typeface="Arial" pitchFamily="34" charset="0"/>
                <a:cs typeface="AL-Hor" pitchFamily="2" charset="-78"/>
              </a:rPr>
              <a:t>مرحلة الطباعة</a:t>
            </a:r>
            <a:endParaRPr lang="en-US" sz="8800" dirty="0">
              <a:solidFill>
                <a:srgbClr val="000000"/>
              </a:solidFill>
              <a:latin typeface="Arial" pitchFamily="34" charset="0"/>
              <a:cs typeface="AL-Hor" pitchFamily="2" charset="-78"/>
            </a:endParaRPr>
          </a:p>
        </p:txBody>
      </p:sp>
    </p:spTree>
    <p:extLst>
      <p:ext uri="{BB962C8B-B14F-4D97-AF65-F5344CB8AC3E}">
        <p14:creationId xmlns:p14="http://schemas.microsoft.com/office/powerpoint/2010/main" val="75567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21"/>
                                        </p:tgtEl>
                                        <p:attrNameLst>
                                          <p:attrName>ppt_y</p:attrName>
                                        </p:attrNameLst>
                                      </p:cBhvr>
                                      <p:tavLst>
                                        <p:tav tm="0">
                                          <p:val>
                                            <p:strVal val="#ppt_y"/>
                                          </p:val>
                                        </p:tav>
                                        <p:tav tm="100000">
                                          <p:val>
                                            <p:strVal val="#ppt_y"/>
                                          </p:val>
                                        </p:tav>
                                      </p:tavLst>
                                    </p:anim>
                                    <p:anim calcmode="lin" valueType="num">
                                      <p:cBhvr>
                                        <p:cTn id="16"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003232" cy="5649491"/>
          </a:xfrm>
        </p:spPr>
        <p:txBody>
          <a:bodyPr/>
          <a:lstStyle/>
          <a:p>
            <a:pPr>
              <a:lnSpc>
                <a:spcPct val="150000"/>
              </a:lnSpc>
            </a:pPr>
            <a:r>
              <a:rPr lang="ar-IQ" sz="3200" dirty="0">
                <a:latin typeface="Traditional Arabic"/>
                <a:ea typeface="Calibri"/>
              </a:rPr>
              <a:t>1- أن يكتب الباحث بنفسه رسالته، وهذه أحسن طريقة، لتجنب أخطاء من يشتغلون بطباعة بحوث الناس، وفي هذه الحالة أيضا إما أن يكتب من أول وهلة بحثه بالحاسوب وهو الأولى والأسرع، وإما أن يكتب أولا بخط اليد، ثم ينقله إلى آلة الحاسوب.</a:t>
            </a:r>
            <a:endParaRPr lang="en-US" sz="3200" dirty="0">
              <a:latin typeface="Traditional Arabic"/>
              <a:ea typeface="Calibri"/>
            </a:endParaRPr>
          </a:p>
          <a:p>
            <a:pPr>
              <a:lnSpc>
                <a:spcPct val="150000"/>
              </a:lnSpc>
            </a:pPr>
            <a:r>
              <a:rPr lang="ar-IQ" sz="3200" dirty="0">
                <a:latin typeface="Traditional Arabic"/>
                <a:ea typeface="Calibri"/>
              </a:rPr>
              <a:t>2- أن يكتب له شخص آخر. وفي هذه الحال ينبغي أن يعطيه بحثه </a:t>
            </a:r>
            <a:r>
              <a:rPr lang="ar-IQ" sz="3200" dirty="0" err="1">
                <a:latin typeface="Traditional Arabic"/>
                <a:ea typeface="Calibri"/>
              </a:rPr>
              <a:t>مهيئاً</a:t>
            </a:r>
            <a:r>
              <a:rPr lang="ar-IQ" sz="3200" dirty="0">
                <a:latin typeface="Traditional Arabic"/>
                <a:ea typeface="Calibri"/>
              </a:rPr>
              <a:t> تماماً.</a:t>
            </a:r>
            <a:endParaRPr lang="en-US" sz="3200" dirty="0">
              <a:latin typeface="Traditional Arabic"/>
              <a:ea typeface="Calibri"/>
            </a:endParaRPr>
          </a:p>
          <a:p>
            <a:endParaRPr lang="ar-IQ" dirty="0"/>
          </a:p>
        </p:txBody>
      </p:sp>
    </p:spTree>
    <p:extLst>
      <p:ext uri="{BB962C8B-B14F-4D97-AF65-F5344CB8AC3E}">
        <p14:creationId xmlns:p14="http://schemas.microsoft.com/office/powerpoint/2010/main" val="18561566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908720"/>
            <a:ext cx="8229600" cy="720080"/>
          </a:xfrm>
        </p:spPr>
        <p:txBody>
          <a:bodyPr>
            <a:normAutofit fontScale="90000"/>
          </a:bodyPr>
          <a:lstStyle/>
          <a:p>
            <a:pPr algn="ctr"/>
            <a:r>
              <a:rPr lang="ar-IQ" sz="5300" b="1" dirty="0">
                <a:solidFill>
                  <a:srgbClr val="FF0000"/>
                </a:solidFill>
              </a:rPr>
              <a:t>ما ينبغي مراعاته أثناء طباعة البحث</a:t>
            </a:r>
            <a:r>
              <a:rPr lang="en-US" sz="5300" b="1" dirty="0">
                <a:solidFill>
                  <a:srgbClr val="FF0000"/>
                </a:solidFill>
              </a:rPr>
              <a:t> </a:t>
            </a:r>
            <a:r>
              <a:rPr lang="en-US" dirty="0"/>
              <a:t/>
            </a:r>
            <a:br>
              <a:rPr lang="en-US" dirty="0"/>
            </a:br>
            <a:endParaRPr lang="ar-IQ" dirty="0"/>
          </a:p>
        </p:txBody>
      </p:sp>
      <p:sp>
        <p:nvSpPr>
          <p:cNvPr id="3" name="عنصر نائب للمحتوى 2"/>
          <p:cNvSpPr>
            <a:spLocks noGrp="1"/>
          </p:cNvSpPr>
          <p:nvPr>
            <p:ph idx="1"/>
          </p:nvPr>
        </p:nvSpPr>
        <p:spPr>
          <a:xfrm>
            <a:off x="251520" y="980728"/>
            <a:ext cx="8651304" cy="5544616"/>
          </a:xfrm>
        </p:spPr>
        <p:txBody>
          <a:bodyPr>
            <a:normAutofit lnSpcReduction="10000"/>
          </a:bodyPr>
          <a:lstStyle/>
          <a:p>
            <a:pPr marL="36576" indent="0" algn="just">
              <a:buNone/>
            </a:pPr>
            <a:r>
              <a:rPr lang="ar-IQ" sz="2800" dirty="0"/>
              <a:t>1- يتحمل الباحث مسئولية مراجعة بحثه، وتصحيح الأخطاء، سواء كتب بحثه بيده أو عن طريق شخص آخر.</a:t>
            </a:r>
            <a:endParaRPr lang="en-US" sz="2800" dirty="0"/>
          </a:p>
          <a:p>
            <a:pPr marL="36576" indent="0" algn="just">
              <a:buNone/>
            </a:pPr>
            <a:r>
              <a:rPr lang="ar-IQ" sz="2800" dirty="0"/>
              <a:t>2- إن لم يستطع كتابته بيده، فينبغي أن يختار شخصاً ماهراً ليكتب له بحثه، بطريقة سليمة.</a:t>
            </a:r>
            <a:endParaRPr lang="en-US" sz="2800" dirty="0"/>
          </a:p>
          <a:p>
            <a:pPr marL="36576" indent="0" algn="just">
              <a:buNone/>
            </a:pPr>
            <a:r>
              <a:rPr lang="ar-IQ" sz="2800" dirty="0"/>
              <a:t>3- يكتب عناوين الفصول والمباحث والمطالب بخط مغاير لخط المتن، وبحجم أكبر منه.</a:t>
            </a:r>
            <a:endParaRPr lang="en-US" sz="2800" dirty="0"/>
          </a:p>
          <a:p>
            <a:pPr marL="0" indent="0" algn="just">
              <a:buNone/>
            </a:pPr>
            <a:r>
              <a:rPr lang="ar-IQ" sz="2800" dirty="0"/>
              <a:t>4- يترك مسافة كافية على يمين الصفحات، حتى لا تختفي الكلمات أثناء تجليد البحث.</a:t>
            </a:r>
          </a:p>
          <a:p>
            <a:pPr marL="0" indent="0" algn="just">
              <a:buNone/>
            </a:pPr>
            <a:r>
              <a:rPr lang="ar-IQ" sz="2800" dirty="0"/>
              <a:t>5- يحفظ مستند البحث في أكثر من مكان، وفي مكان آخر للحفاظ عليه من حرائق، أو مشاكل الحاسوب.</a:t>
            </a:r>
          </a:p>
          <a:p>
            <a:pPr marL="0" indent="0" algn="just">
              <a:buNone/>
            </a:pPr>
            <a:r>
              <a:rPr lang="ar-IQ" sz="2800" dirty="0"/>
              <a:t>6- استعمال </a:t>
            </a:r>
            <a:r>
              <a:rPr lang="ar-IQ" sz="2800" dirty="0" smtClean="0"/>
              <a:t>برنامج </a:t>
            </a:r>
            <a:r>
              <a:rPr lang="ar-IQ" sz="2800" dirty="0"/>
              <a:t>قالب البحوث، ضروري للكتابة على الحاسوب، ويسهل تنزيله من الأنترنت.</a:t>
            </a:r>
          </a:p>
          <a:p>
            <a:pPr marL="0" indent="0" algn="just">
              <a:buNone/>
            </a:pPr>
            <a:endParaRPr lang="ar-IQ" sz="2000" dirty="0"/>
          </a:p>
        </p:txBody>
      </p:sp>
    </p:spTree>
    <p:extLst>
      <p:ext uri="{BB962C8B-B14F-4D97-AF65-F5344CB8AC3E}">
        <p14:creationId xmlns:p14="http://schemas.microsoft.com/office/powerpoint/2010/main" val="10189415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28775"/>
            <a:ext cx="9144000" cy="51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0899" name="Text Box 3"/>
          <p:cNvSpPr txBox="1">
            <a:spLocks noChangeArrowheads="1"/>
          </p:cNvSpPr>
          <p:nvPr/>
        </p:nvSpPr>
        <p:spPr bwMode="auto">
          <a:xfrm>
            <a:off x="1187450" y="2060575"/>
            <a:ext cx="67691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4000" dirty="0">
                <a:solidFill>
                  <a:prstClr val="black"/>
                </a:solidFill>
                <a:latin typeface="ae_AlMateen" pitchFamily="18" charset="-78"/>
                <a:cs typeface="ae_AlMateen" pitchFamily="18" charset="-78"/>
              </a:rPr>
              <a:t>1- صفحة العنوان في ورق مقوّى.</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4000" dirty="0">
                <a:solidFill>
                  <a:prstClr val="black"/>
                </a:solidFill>
                <a:latin typeface="ae_AlMateen" pitchFamily="18" charset="-78"/>
                <a:cs typeface="ae_AlMateen" pitchFamily="18" charset="-78"/>
              </a:rPr>
              <a:t>2- صفحة العنوان مرة ثانية، في ورق عادي، وبدون اسم البلد، والوزارة والكلية، والقسم.</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4000" dirty="0">
                <a:solidFill>
                  <a:prstClr val="black"/>
                </a:solidFill>
                <a:latin typeface="ae_AlMateen" pitchFamily="18" charset="-78"/>
                <a:cs typeface="ae_AlMateen" pitchFamily="18" charset="-78"/>
              </a:rPr>
              <a:t>3- صفحة ( بسم الله الرحمن الرحيم ) بخط كبير وفي وسط الصفحة.</a:t>
            </a:r>
          </a:p>
        </p:txBody>
      </p:sp>
      <p:grpSp>
        <p:nvGrpSpPr>
          <p:cNvPr id="80900" name="Group 4"/>
          <p:cNvGrpSpPr>
            <a:grpSpLocks/>
          </p:cNvGrpSpPr>
          <p:nvPr/>
        </p:nvGrpSpPr>
        <p:grpSpPr bwMode="auto">
          <a:xfrm rot="-4141588">
            <a:off x="-7707" y="39597"/>
            <a:ext cx="3881438" cy="3463926"/>
            <a:chOff x="3641" y="283"/>
            <a:chExt cx="2445" cy="2182"/>
          </a:xfrm>
        </p:grpSpPr>
        <p:pic>
          <p:nvPicPr>
            <p:cNvPr id="809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80981">
              <a:off x="3929" y="283"/>
              <a:ext cx="2157" cy="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0902" name="WordArt 6"/>
            <p:cNvSpPr>
              <a:spLocks noChangeArrowheads="1" noChangeShapeType="1" noTextEdit="1"/>
            </p:cNvSpPr>
            <p:nvPr/>
          </p:nvSpPr>
          <p:spPr bwMode="auto">
            <a:xfrm rot="1666197">
              <a:off x="3641" y="578"/>
              <a:ext cx="2088" cy="1887"/>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3066264"/>
                </a:avLst>
              </a:prstTxWarp>
            </a:bodyPr>
            <a:lstStyle/>
            <a:p>
              <a:pPr algn="ctr"/>
              <a:r>
                <a:rPr lang="ar-IQ" sz="3600" kern="10" dirty="0" smtClean="0">
                  <a:ln w="9525">
                    <a:solidFill>
                      <a:srgbClr val="000000"/>
                    </a:solidFill>
                    <a:round/>
                    <a:headEnd/>
                    <a:tailEnd/>
                  </a:ln>
                  <a:solidFill>
                    <a:srgbClr val="000000"/>
                  </a:solidFill>
                  <a:cs typeface="AL-Battar"/>
                </a:rPr>
                <a:t>ترتيب البحث </a:t>
              </a:r>
              <a:endParaRPr lang="ar-IQ" sz="3600" kern="10" dirty="0">
                <a:ln w="9525">
                  <a:solidFill>
                    <a:srgbClr val="000000"/>
                  </a:solidFill>
                  <a:round/>
                  <a:headEnd/>
                  <a:tailEnd/>
                </a:ln>
                <a:solidFill>
                  <a:srgbClr val="000000"/>
                </a:solidFill>
                <a:cs typeface="AL-Battar"/>
              </a:endParaRPr>
            </a:p>
          </p:txBody>
        </p:sp>
      </p:grpSp>
    </p:spTree>
    <p:extLst>
      <p:ext uri="{BB962C8B-B14F-4D97-AF65-F5344CB8AC3E}">
        <p14:creationId xmlns:p14="http://schemas.microsoft.com/office/powerpoint/2010/main" val="39068155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80900"/>
                                        </p:tgtEl>
                                        <p:attrNameLst>
                                          <p:attrName>style.visibility</p:attrName>
                                        </p:attrNameLst>
                                      </p:cBhvr>
                                      <p:to>
                                        <p:strVal val="visible"/>
                                      </p:to>
                                    </p:set>
                                    <p:anim calcmode="lin" valueType="num">
                                      <p:cBhvr>
                                        <p:cTn id="7" dur="500" fill="hold"/>
                                        <p:tgtEl>
                                          <p:spTgt spid="80900"/>
                                        </p:tgtEl>
                                        <p:attrNameLst>
                                          <p:attrName>ppt_w</p:attrName>
                                        </p:attrNameLst>
                                      </p:cBhvr>
                                      <p:tavLst>
                                        <p:tav tm="0">
                                          <p:val>
                                            <p:fltVal val="0"/>
                                          </p:val>
                                        </p:tav>
                                        <p:tav tm="100000">
                                          <p:val>
                                            <p:strVal val="#ppt_w"/>
                                          </p:val>
                                        </p:tav>
                                      </p:tavLst>
                                    </p:anim>
                                    <p:anim calcmode="lin" valueType="num">
                                      <p:cBhvr>
                                        <p:cTn id="8" dur="500" fill="hold"/>
                                        <p:tgtEl>
                                          <p:spTgt spid="8090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0" presetClass="entr" presetSubtype="0" fill="hold" nodeType="clickEffect">
                                  <p:stCondLst>
                                    <p:cond delay="0"/>
                                  </p:stCondLst>
                                  <p:childTnLst>
                                    <p:set>
                                      <p:cBhvr>
                                        <p:cTn id="12" dur="1" fill="hold">
                                          <p:stCondLst>
                                            <p:cond delay="0"/>
                                          </p:stCondLst>
                                        </p:cTn>
                                        <p:tgtEl>
                                          <p:spTgt spid="80898"/>
                                        </p:tgtEl>
                                        <p:attrNameLst>
                                          <p:attrName>style.visibility</p:attrName>
                                        </p:attrNameLst>
                                      </p:cBhvr>
                                      <p:to>
                                        <p:strVal val="visible"/>
                                      </p:to>
                                    </p:set>
                                    <p:animEffect transition="in" filter="fade">
                                      <p:cBhvr>
                                        <p:cTn id="13" dur="800" decel="100000"/>
                                        <p:tgtEl>
                                          <p:spTgt spid="80898"/>
                                        </p:tgtEl>
                                      </p:cBhvr>
                                    </p:animEffect>
                                    <p:anim calcmode="lin" valueType="num">
                                      <p:cBhvr>
                                        <p:cTn id="14" dur="800" decel="100000" fill="hold"/>
                                        <p:tgtEl>
                                          <p:spTgt spid="80898"/>
                                        </p:tgtEl>
                                        <p:attrNameLst>
                                          <p:attrName>style.rotation</p:attrName>
                                        </p:attrNameLst>
                                      </p:cBhvr>
                                      <p:tavLst>
                                        <p:tav tm="0">
                                          <p:val>
                                            <p:fltVal val="-90"/>
                                          </p:val>
                                        </p:tav>
                                        <p:tav tm="100000">
                                          <p:val>
                                            <p:fltVal val="0"/>
                                          </p:val>
                                        </p:tav>
                                      </p:tavLst>
                                    </p:anim>
                                    <p:anim calcmode="lin" valueType="num">
                                      <p:cBhvr>
                                        <p:cTn id="15" dur="800" decel="100000" fill="hold"/>
                                        <p:tgtEl>
                                          <p:spTgt spid="80898"/>
                                        </p:tgtEl>
                                        <p:attrNameLst>
                                          <p:attrName>ppt_x</p:attrName>
                                        </p:attrNameLst>
                                      </p:cBhvr>
                                      <p:tavLst>
                                        <p:tav tm="0">
                                          <p:val>
                                            <p:strVal val="#ppt_x+0.4"/>
                                          </p:val>
                                        </p:tav>
                                        <p:tav tm="100000">
                                          <p:val>
                                            <p:strVal val="#ppt_x-0.05"/>
                                          </p:val>
                                        </p:tav>
                                      </p:tavLst>
                                    </p:anim>
                                    <p:anim calcmode="lin" valueType="num">
                                      <p:cBhvr>
                                        <p:cTn id="16" dur="800" decel="100000" fill="hold"/>
                                        <p:tgtEl>
                                          <p:spTgt spid="80898"/>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80898"/>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80898"/>
                                        </p:tgtEl>
                                        <p:attrNameLst>
                                          <p:attrName>ppt_y</p:attrName>
                                        </p:attrNameLst>
                                      </p:cBhvr>
                                      <p:tavLst>
                                        <p:tav tm="0">
                                          <p:val>
                                            <p:strVal val="#ppt_y+0.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5" presetClass="entr" presetSubtype="0" fill="hold" grpId="0" nodeType="clickEffect">
                                  <p:stCondLst>
                                    <p:cond delay="0"/>
                                  </p:stCondLst>
                                  <p:childTnLst>
                                    <p:set>
                                      <p:cBhvr>
                                        <p:cTn id="22" dur="1" fill="hold">
                                          <p:stCondLst>
                                            <p:cond delay="0"/>
                                          </p:stCondLst>
                                        </p:cTn>
                                        <p:tgtEl>
                                          <p:spTgt spid="80899"/>
                                        </p:tgtEl>
                                        <p:attrNameLst>
                                          <p:attrName>style.visibility</p:attrName>
                                        </p:attrNameLst>
                                      </p:cBhvr>
                                      <p:to>
                                        <p:strVal val="visible"/>
                                      </p:to>
                                    </p:set>
                                    <p:anim calcmode="lin" valueType="num">
                                      <p:cBhvr>
                                        <p:cTn id="23" dur="500" decel="50000" fill="hold">
                                          <p:stCondLst>
                                            <p:cond delay="0"/>
                                          </p:stCondLst>
                                        </p:cTn>
                                        <p:tgtEl>
                                          <p:spTgt spid="80899"/>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80899"/>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80899"/>
                                        </p:tgtEl>
                                        <p:attrNameLst>
                                          <p:attrName>ppt_w</p:attrName>
                                        </p:attrNameLst>
                                      </p:cBhvr>
                                      <p:tavLst>
                                        <p:tav tm="0">
                                          <p:val>
                                            <p:strVal val="#ppt_w*.05"/>
                                          </p:val>
                                        </p:tav>
                                        <p:tav tm="100000">
                                          <p:val>
                                            <p:strVal val="#ppt_w"/>
                                          </p:val>
                                        </p:tav>
                                      </p:tavLst>
                                    </p:anim>
                                    <p:anim calcmode="lin" valueType="num">
                                      <p:cBhvr>
                                        <p:cTn id="26" dur="1000" fill="hold"/>
                                        <p:tgtEl>
                                          <p:spTgt spid="80899"/>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80899"/>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80899"/>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80899"/>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80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عنوان 1"/>
          <p:cNvSpPr>
            <a:spLocks noGrp="1"/>
          </p:cNvSpPr>
          <p:nvPr>
            <p:ph type="title"/>
          </p:nvPr>
        </p:nvSpPr>
        <p:spPr>
          <a:xfrm>
            <a:off x="457200" y="115540"/>
            <a:ext cx="8229600" cy="865188"/>
          </a:xfrm>
        </p:spPr>
        <p:txBody>
          <a:bodyPr>
            <a:normAutofit fontScale="90000"/>
          </a:bodyPr>
          <a:lstStyle/>
          <a:p>
            <a:pPr algn="r" eaLnBrk="1" hangingPunct="1"/>
            <a:r>
              <a:rPr lang="ar-SA" sz="5400" b="1" dirty="0" smtClean="0">
                <a:solidFill>
                  <a:srgbClr val="FF0000"/>
                </a:solidFill>
              </a:rPr>
              <a:t>1- لغة البحث وأسلوبه</a:t>
            </a:r>
          </a:p>
        </p:txBody>
      </p:sp>
      <p:sp>
        <p:nvSpPr>
          <p:cNvPr id="66563" name="عنصر نائب للمحتوى 2"/>
          <p:cNvSpPr>
            <a:spLocks noGrp="1"/>
          </p:cNvSpPr>
          <p:nvPr>
            <p:ph idx="1"/>
          </p:nvPr>
        </p:nvSpPr>
        <p:spPr>
          <a:xfrm>
            <a:off x="107504" y="1124744"/>
            <a:ext cx="8928992" cy="5733255"/>
          </a:xfrm>
        </p:spPr>
        <p:txBody>
          <a:bodyPr/>
          <a:lstStyle/>
          <a:p>
            <a:pPr marL="273050" indent="-273050" algn="just" eaLnBrk="1" hangingPunct="1">
              <a:buClr>
                <a:srgbClr val="FFFFFF"/>
              </a:buClr>
              <a:buFont typeface="Wingdings 2" pitchFamily="18" charset="2"/>
              <a:buChar char=""/>
            </a:pPr>
            <a:r>
              <a:rPr lang="ar-SA" sz="4400" dirty="0" smtClean="0"/>
              <a:t>1- لغة البحث المفهومة والفعالة : حيث يجب على الباحث أن يعبر عن أفكاره في البحث بجمل بسيطة وموجزة </a:t>
            </a:r>
            <a:r>
              <a:rPr lang="ar-SA" sz="4400" dirty="0" smtClean="0">
                <a:solidFill>
                  <a:srgbClr val="FF0000"/>
                </a:solidFill>
              </a:rPr>
              <a:t>.</a:t>
            </a:r>
            <a:endParaRPr lang="en-US" sz="4400" dirty="0" smtClean="0"/>
          </a:p>
          <a:p>
            <a:pPr marL="273050" indent="-273050" algn="just" eaLnBrk="1" hangingPunct="1">
              <a:buClr>
                <a:srgbClr val="FFFFFF"/>
              </a:buClr>
              <a:buFont typeface="Wingdings 2" pitchFamily="18" charset="2"/>
              <a:buChar char=""/>
            </a:pPr>
            <a:r>
              <a:rPr lang="ar-SA" sz="4400" dirty="0" smtClean="0"/>
              <a:t>2- دقة الصياغة حيث يجب على الباحث استخدام الجمل والتعابير الدقيقة وتجنب الحشو في الكتابة وتجنب استخدام العبارات الرنانة</a:t>
            </a:r>
            <a:r>
              <a:rPr lang="ar-IQ" sz="4400" dirty="0" smtClean="0"/>
              <a:t>-ضخمة-</a:t>
            </a:r>
            <a:r>
              <a:rPr lang="ar-SA" sz="4400" dirty="0" smtClean="0"/>
              <a:t> التي لا يحسن استخدامها في البحث العلمي .</a:t>
            </a:r>
            <a:endParaRPr lang="en-US" sz="4400" dirty="0" smtClean="0"/>
          </a:p>
          <a:p>
            <a:pPr marL="273050" indent="-273050" eaLnBrk="1" hangingPunct="1">
              <a:buClr>
                <a:srgbClr val="FFFFFF"/>
              </a:buClr>
              <a:buFont typeface="Wingdings 2" pitchFamily="18" charset="2"/>
              <a:buNone/>
            </a:pPr>
            <a:endParaRPr lang="ar-SA" sz="3200" dirty="0" smtClean="0"/>
          </a:p>
        </p:txBody>
      </p:sp>
    </p:spTree>
    <p:extLst>
      <p:ext uri="{BB962C8B-B14F-4D97-AF65-F5344CB8AC3E}">
        <p14:creationId xmlns:p14="http://schemas.microsoft.com/office/powerpoint/2010/main" val="4378525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pic>
        <p:nvPicPr>
          <p:cNvPr id="808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544" y="1015945"/>
            <a:ext cx="9756576" cy="51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0899" name="Text Box 3"/>
          <p:cNvSpPr txBox="1">
            <a:spLocks noChangeArrowheads="1"/>
          </p:cNvSpPr>
          <p:nvPr/>
        </p:nvSpPr>
        <p:spPr bwMode="auto">
          <a:xfrm>
            <a:off x="809328" y="1398496"/>
            <a:ext cx="7488832" cy="4536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800" dirty="0">
                <a:solidFill>
                  <a:prstClr val="black"/>
                </a:solidFill>
                <a:latin typeface="ae_AlMateen" pitchFamily="18" charset="-78"/>
                <a:cs typeface="ae_AlMateen" pitchFamily="18" charset="-78"/>
              </a:rPr>
              <a:t>4- صفحة الاستهلال: آية أو حديث نبوي، </a:t>
            </a:r>
            <a:endParaRPr lang="ar-IQ" sz="3800" dirty="0" smtClean="0">
              <a:solidFill>
                <a:prstClr val="black"/>
              </a:solidFill>
              <a:latin typeface="ae_AlMateen" pitchFamily="18" charset="-78"/>
              <a:cs typeface="ae_AlMateen" pitchFamily="18" charset="-78"/>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800" dirty="0" smtClean="0">
                <a:solidFill>
                  <a:prstClr val="black"/>
                </a:solidFill>
                <a:latin typeface="ae_AlMateen" pitchFamily="18" charset="-78"/>
                <a:cs typeface="ae_AlMateen" pitchFamily="18" charset="-78"/>
              </a:rPr>
              <a:t> </a:t>
            </a:r>
            <a:r>
              <a:rPr lang="ar-IQ" sz="3800" dirty="0">
                <a:solidFill>
                  <a:prstClr val="black"/>
                </a:solidFill>
                <a:latin typeface="ae_AlMateen" pitchFamily="18" charset="-78"/>
                <a:cs typeface="ae_AlMateen" pitchFamily="18" charset="-78"/>
              </a:rPr>
              <a:t>أو كلام رائع، له علاقة ببحثك، وينبغي أن يكون قصيراً.</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800" dirty="0">
                <a:solidFill>
                  <a:prstClr val="black"/>
                </a:solidFill>
                <a:latin typeface="ae_AlMateen" pitchFamily="18" charset="-78"/>
                <a:cs typeface="ae_AlMateen" pitchFamily="18" charset="-78"/>
              </a:rPr>
              <a:t>5- صفحة </a:t>
            </a:r>
            <a:r>
              <a:rPr lang="ar-IQ" sz="3800" dirty="0" smtClean="0">
                <a:solidFill>
                  <a:prstClr val="black"/>
                </a:solidFill>
                <a:latin typeface="ae_AlMateen" pitchFamily="18" charset="-78"/>
                <a:cs typeface="ae_AlMateen" pitchFamily="18" charset="-78"/>
              </a:rPr>
              <a:t>الإهداء.</a:t>
            </a:r>
            <a:endParaRPr lang="ar-IQ" sz="3800" dirty="0">
              <a:solidFill>
                <a:prstClr val="black"/>
              </a:solidFill>
              <a:latin typeface="ae_AlMateen" pitchFamily="18" charset="-78"/>
              <a:cs typeface="ae_AlMateen" pitchFamily="18" charset="-78"/>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800" dirty="0">
                <a:solidFill>
                  <a:prstClr val="black"/>
                </a:solidFill>
                <a:latin typeface="ae_AlMateen" pitchFamily="18" charset="-78"/>
                <a:cs typeface="ae_AlMateen" pitchFamily="18" charset="-78"/>
              </a:rPr>
              <a:t>6- صفحة الشكر والعرفان، أيضا لأشخاص معدودين: (الوالدين، أسرتك، المشرف، الأساتذة، المكتبات التي استفدت منها )</a:t>
            </a:r>
          </a:p>
        </p:txBody>
      </p:sp>
      <p:grpSp>
        <p:nvGrpSpPr>
          <p:cNvPr id="80900" name="Group 4"/>
          <p:cNvGrpSpPr>
            <a:grpSpLocks/>
          </p:cNvGrpSpPr>
          <p:nvPr/>
        </p:nvGrpSpPr>
        <p:grpSpPr bwMode="auto">
          <a:xfrm rot="-4141588">
            <a:off x="-7707" y="39597"/>
            <a:ext cx="3881438" cy="3463926"/>
            <a:chOff x="3641" y="283"/>
            <a:chExt cx="2445" cy="2182"/>
          </a:xfrm>
        </p:grpSpPr>
        <p:pic>
          <p:nvPicPr>
            <p:cNvPr id="809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80981">
              <a:off x="3929" y="283"/>
              <a:ext cx="2157" cy="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0902" name="WordArt 6"/>
            <p:cNvSpPr>
              <a:spLocks noChangeArrowheads="1" noChangeShapeType="1" noTextEdit="1"/>
            </p:cNvSpPr>
            <p:nvPr/>
          </p:nvSpPr>
          <p:spPr bwMode="auto">
            <a:xfrm rot="1666197">
              <a:off x="3641" y="578"/>
              <a:ext cx="2088" cy="1887"/>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3066264"/>
                </a:avLst>
              </a:prstTxWarp>
            </a:bodyPr>
            <a:lstStyle/>
            <a:p>
              <a:pPr algn="ctr"/>
              <a:r>
                <a:rPr lang="ar-IQ" sz="3600" kern="10" dirty="0" smtClean="0">
                  <a:ln w="9525">
                    <a:solidFill>
                      <a:srgbClr val="000000"/>
                    </a:solidFill>
                    <a:round/>
                    <a:headEnd/>
                    <a:tailEnd/>
                  </a:ln>
                  <a:solidFill>
                    <a:srgbClr val="000000"/>
                  </a:solidFill>
                  <a:cs typeface="AL-Battar"/>
                </a:rPr>
                <a:t>ترتيب البحث </a:t>
              </a:r>
              <a:endParaRPr lang="ar-IQ" sz="3600" kern="10" dirty="0">
                <a:ln w="9525">
                  <a:solidFill>
                    <a:srgbClr val="000000"/>
                  </a:solidFill>
                  <a:round/>
                  <a:headEnd/>
                  <a:tailEnd/>
                </a:ln>
                <a:solidFill>
                  <a:srgbClr val="000000"/>
                </a:solidFill>
                <a:cs typeface="AL-Battar"/>
              </a:endParaRPr>
            </a:p>
          </p:txBody>
        </p:sp>
      </p:grpSp>
    </p:spTree>
    <p:extLst>
      <p:ext uri="{BB962C8B-B14F-4D97-AF65-F5344CB8AC3E}">
        <p14:creationId xmlns:p14="http://schemas.microsoft.com/office/powerpoint/2010/main" val="814116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80900"/>
                                        </p:tgtEl>
                                        <p:attrNameLst>
                                          <p:attrName>style.visibility</p:attrName>
                                        </p:attrNameLst>
                                      </p:cBhvr>
                                      <p:to>
                                        <p:strVal val="visible"/>
                                      </p:to>
                                    </p:set>
                                    <p:anim calcmode="lin" valueType="num">
                                      <p:cBhvr>
                                        <p:cTn id="7" dur="500" fill="hold"/>
                                        <p:tgtEl>
                                          <p:spTgt spid="80900"/>
                                        </p:tgtEl>
                                        <p:attrNameLst>
                                          <p:attrName>ppt_w</p:attrName>
                                        </p:attrNameLst>
                                      </p:cBhvr>
                                      <p:tavLst>
                                        <p:tav tm="0">
                                          <p:val>
                                            <p:fltVal val="0"/>
                                          </p:val>
                                        </p:tav>
                                        <p:tav tm="100000">
                                          <p:val>
                                            <p:strVal val="#ppt_w"/>
                                          </p:val>
                                        </p:tav>
                                      </p:tavLst>
                                    </p:anim>
                                    <p:anim calcmode="lin" valueType="num">
                                      <p:cBhvr>
                                        <p:cTn id="8" dur="500" fill="hold"/>
                                        <p:tgtEl>
                                          <p:spTgt spid="8090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0" presetClass="entr" presetSubtype="0" fill="hold" nodeType="clickEffect">
                                  <p:stCondLst>
                                    <p:cond delay="0"/>
                                  </p:stCondLst>
                                  <p:childTnLst>
                                    <p:set>
                                      <p:cBhvr>
                                        <p:cTn id="12" dur="1" fill="hold">
                                          <p:stCondLst>
                                            <p:cond delay="0"/>
                                          </p:stCondLst>
                                        </p:cTn>
                                        <p:tgtEl>
                                          <p:spTgt spid="80898"/>
                                        </p:tgtEl>
                                        <p:attrNameLst>
                                          <p:attrName>style.visibility</p:attrName>
                                        </p:attrNameLst>
                                      </p:cBhvr>
                                      <p:to>
                                        <p:strVal val="visible"/>
                                      </p:to>
                                    </p:set>
                                    <p:animEffect transition="in" filter="fade">
                                      <p:cBhvr>
                                        <p:cTn id="13" dur="800" decel="100000"/>
                                        <p:tgtEl>
                                          <p:spTgt spid="80898"/>
                                        </p:tgtEl>
                                      </p:cBhvr>
                                    </p:animEffect>
                                    <p:anim calcmode="lin" valueType="num">
                                      <p:cBhvr>
                                        <p:cTn id="14" dur="800" decel="100000" fill="hold"/>
                                        <p:tgtEl>
                                          <p:spTgt spid="80898"/>
                                        </p:tgtEl>
                                        <p:attrNameLst>
                                          <p:attrName>style.rotation</p:attrName>
                                        </p:attrNameLst>
                                      </p:cBhvr>
                                      <p:tavLst>
                                        <p:tav tm="0">
                                          <p:val>
                                            <p:fltVal val="-90"/>
                                          </p:val>
                                        </p:tav>
                                        <p:tav tm="100000">
                                          <p:val>
                                            <p:fltVal val="0"/>
                                          </p:val>
                                        </p:tav>
                                      </p:tavLst>
                                    </p:anim>
                                    <p:anim calcmode="lin" valueType="num">
                                      <p:cBhvr>
                                        <p:cTn id="15" dur="800" decel="100000" fill="hold"/>
                                        <p:tgtEl>
                                          <p:spTgt spid="80898"/>
                                        </p:tgtEl>
                                        <p:attrNameLst>
                                          <p:attrName>ppt_x</p:attrName>
                                        </p:attrNameLst>
                                      </p:cBhvr>
                                      <p:tavLst>
                                        <p:tav tm="0">
                                          <p:val>
                                            <p:strVal val="#ppt_x+0.4"/>
                                          </p:val>
                                        </p:tav>
                                        <p:tav tm="100000">
                                          <p:val>
                                            <p:strVal val="#ppt_x-0.05"/>
                                          </p:val>
                                        </p:tav>
                                      </p:tavLst>
                                    </p:anim>
                                    <p:anim calcmode="lin" valueType="num">
                                      <p:cBhvr>
                                        <p:cTn id="16" dur="800" decel="100000" fill="hold"/>
                                        <p:tgtEl>
                                          <p:spTgt spid="80898"/>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80898"/>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80898"/>
                                        </p:tgtEl>
                                        <p:attrNameLst>
                                          <p:attrName>ppt_y</p:attrName>
                                        </p:attrNameLst>
                                      </p:cBhvr>
                                      <p:tavLst>
                                        <p:tav tm="0">
                                          <p:val>
                                            <p:strVal val="#ppt_y+0.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5" presetClass="entr" presetSubtype="0" fill="hold" grpId="0" nodeType="clickEffect">
                                  <p:stCondLst>
                                    <p:cond delay="0"/>
                                  </p:stCondLst>
                                  <p:childTnLst>
                                    <p:set>
                                      <p:cBhvr>
                                        <p:cTn id="22" dur="1" fill="hold">
                                          <p:stCondLst>
                                            <p:cond delay="0"/>
                                          </p:stCondLst>
                                        </p:cTn>
                                        <p:tgtEl>
                                          <p:spTgt spid="80899"/>
                                        </p:tgtEl>
                                        <p:attrNameLst>
                                          <p:attrName>style.visibility</p:attrName>
                                        </p:attrNameLst>
                                      </p:cBhvr>
                                      <p:to>
                                        <p:strVal val="visible"/>
                                      </p:to>
                                    </p:set>
                                    <p:anim calcmode="lin" valueType="num">
                                      <p:cBhvr>
                                        <p:cTn id="23" dur="500" decel="50000" fill="hold">
                                          <p:stCondLst>
                                            <p:cond delay="0"/>
                                          </p:stCondLst>
                                        </p:cTn>
                                        <p:tgtEl>
                                          <p:spTgt spid="80899"/>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80899"/>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80899"/>
                                        </p:tgtEl>
                                        <p:attrNameLst>
                                          <p:attrName>ppt_w</p:attrName>
                                        </p:attrNameLst>
                                      </p:cBhvr>
                                      <p:tavLst>
                                        <p:tav tm="0">
                                          <p:val>
                                            <p:strVal val="#ppt_w*.05"/>
                                          </p:val>
                                        </p:tav>
                                        <p:tav tm="100000">
                                          <p:val>
                                            <p:strVal val="#ppt_w"/>
                                          </p:val>
                                        </p:tav>
                                      </p:tavLst>
                                    </p:anim>
                                    <p:anim calcmode="lin" valueType="num">
                                      <p:cBhvr>
                                        <p:cTn id="26" dur="1000" fill="hold"/>
                                        <p:tgtEl>
                                          <p:spTgt spid="80899"/>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80899"/>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80899"/>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80899"/>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80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544" y="1015945"/>
            <a:ext cx="9756576" cy="51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0899" name="Text Box 3"/>
          <p:cNvSpPr txBox="1">
            <a:spLocks noChangeArrowheads="1"/>
          </p:cNvSpPr>
          <p:nvPr/>
        </p:nvSpPr>
        <p:spPr bwMode="auto">
          <a:xfrm>
            <a:off x="1304256" y="2142617"/>
            <a:ext cx="6498976" cy="3397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800" dirty="0">
                <a:solidFill>
                  <a:prstClr val="black"/>
                </a:solidFill>
                <a:latin typeface="ae_AlMateen" pitchFamily="18" charset="-78"/>
                <a:cs typeface="ae_AlMateen" pitchFamily="18" charset="-78"/>
              </a:rPr>
              <a:t>7- قائمة محتويات الرسالة.</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800" dirty="0">
                <a:solidFill>
                  <a:prstClr val="black"/>
                </a:solidFill>
                <a:latin typeface="ae_AlMateen" pitchFamily="18" charset="-78"/>
                <a:cs typeface="ae_AlMateen" pitchFamily="18" charset="-78"/>
              </a:rPr>
              <a:t>8- ملخص عن البحث.</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800" dirty="0">
                <a:solidFill>
                  <a:prstClr val="black"/>
                </a:solidFill>
                <a:latin typeface="ae_AlMateen" pitchFamily="18" charset="-78"/>
                <a:cs typeface="ae_AlMateen" pitchFamily="18" charset="-78"/>
              </a:rPr>
              <a:t>9- ملخص عن البحث باللغة </a:t>
            </a:r>
            <a:r>
              <a:rPr lang="ar-IQ" sz="3800" dirty="0" smtClean="0">
                <a:solidFill>
                  <a:prstClr val="black"/>
                </a:solidFill>
                <a:latin typeface="ae_AlMateen" pitchFamily="18" charset="-78"/>
                <a:cs typeface="ae_AlMateen" pitchFamily="18" charset="-78"/>
              </a:rPr>
              <a:t>الإنجليزية.</a:t>
            </a:r>
          </a:p>
          <a:p>
            <a:pPr algn="r" rtl="1">
              <a:buNone/>
              <a:defRPr/>
            </a:pPr>
            <a:r>
              <a:rPr lang="ar-IQ" sz="4000" dirty="0">
                <a:solidFill>
                  <a:schemeClr val="bg1"/>
                </a:solidFill>
                <a:latin typeface="ae_AlMateen" pitchFamily="18" charset="-78"/>
                <a:cs typeface="ae_AlMateen" pitchFamily="18" charset="-78"/>
              </a:rPr>
              <a:t>10- مقدمة البحث،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lang="ar-IQ" sz="3800" dirty="0">
              <a:solidFill>
                <a:schemeClr val="bg1"/>
              </a:solidFill>
              <a:latin typeface="ae_AlMateen" pitchFamily="18" charset="-78"/>
              <a:cs typeface="ae_AlMateen" pitchFamily="18" charset="-78"/>
            </a:endParaRPr>
          </a:p>
        </p:txBody>
      </p:sp>
      <p:grpSp>
        <p:nvGrpSpPr>
          <p:cNvPr id="80900" name="Group 4"/>
          <p:cNvGrpSpPr>
            <a:grpSpLocks/>
          </p:cNvGrpSpPr>
          <p:nvPr/>
        </p:nvGrpSpPr>
        <p:grpSpPr bwMode="auto">
          <a:xfrm rot="-4141588">
            <a:off x="-7707" y="39597"/>
            <a:ext cx="3881438" cy="3463926"/>
            <a:chOff x="3641" y="283"/>
            <a:chExt cx="2445" cy="2182"/>
          </a:xfrm>
        </p:grpSpPr>
        <p:pic>
          <p:nvPicPr>
            <p:cNvPr id="809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80981">
              <a:off x="3929" y="283"/>
              <a:ext cx="2157" cy="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0902" name="WordArt 6"/>
            <p:cNvSpPr>
              <a:spLocks noChangeArrowheads="1" noChangeShapeType="1" noTextEdit="1"/>
            </p:cNvSpPr>
            <p:nvPr/>
          </p:nvSpPr>
          <p:spPr bwMode="auto">
            <a:xfrm rot="1666197">
              <a:off x="3641" y="578"/>
              <a:ext cx="2088" cy="1887"/>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3066264"/>
                </a:avLst>
              </a:prstTxWarp>
            </a:bodyPr>
            <a:lstStyle/>
            <a:p>
              <a:pPr algn="ctr"/>
              <a:r>
                <a:rPr lang="ar-IQ" sz="3600" kern="10" dirty="0" smtClean="0">
                  <a:ln w="9525">
                    <a:solidFill>
                      <a:srgbClr val="000000"/>
                    </a:solidFill>
                    <a:round/>
                    <a:headEnd/>
                    <a:tailEnd/>
                  </a:ln>
                  <a:solidFill>
                    <a:srgbClr val="000000"/>
                  </a:solidFill>
                  <a:cs typeface="AL-Battar"/>
                </a:rPr>
                <a:t>ترتيب البحث </a:t>
              </a:r>
              <a:endParaRPr lang="ar-IQ" sz="3600" kern="10" dirty="0">
                <a:ln w="9525">
                  <a:solidFill>
                    <a:srgbClr val="000000"/>
                  </a:solidFill>
                  <a:round/>
                  <a:headEnd/>
                  <a:tailEnd/>
                </a:ln>
                <a:solidFill>
                  <a:srgbClr val="000000"/>
                </a:solidFill>
                <a:cs typeface="AL-Battar"/>
              </a:endParaRPr>
            </a:p>
          </p:txBody>
        </p:sp>
      </p:grpSp>
    </p:spTree>
    <p:extLst>
      <p:ext uri="{BB962C8B-B14F-4D97-AF65-F5344CB8AC3E}">
        <p14:creationId xmlns:p14="http://schemas.microsoft.com/office/powerpoint/2010/main" val="3257819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80900"/>
                                        </p:tgtEl>
                                        <p:attrNameLst>
                                          <p:attrName>style.visibility</p:attrName>
                                        </p:attrNameLst>
                                      </p:cBhvr>
                                      <p:to>
                                        <p:strVal val="visible"/>
                                      </p:to>
                                    </p:set>
                                    <p:anim calcmode="lin" valueType="num">
                                      <p:cBhvr>
                                        <p:cTn id="7" dur="500" fill="hold"/>
                                        <p:tgtEl>
                                          <p:spTgt spid="80900"/>
                                        </p:tgtEl>
                                        <p:attrNameLst>
                                          <p:attrName>ppt_w</p:attrName>
                                        </p:attrNameLst>
                                      </p:cBhvr>
                                      <p:tavLst>
                                        <p:tav tm="0">
                                          <p:val>
                                            <p:fltVal val="0"/>
                                          </p:val>
                                        </p:tav>
                                        <p:tav tm="100000">
                                          <p:val>
                                            <p:strVal val="#ppt_w"/>
                                          </p:val>
                                        </p:tav>
                                      </p:tavLst>
                                    </p:anim>
                                    <p:anim calcmode="lin" valueType="num">
                                      <p:cBhvr>
                                        <p:cTn id="8" dur="500" fill="hold"/>
                                        <p:tgtEl>
                                          <p:spTgt spid="8090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0" presetClass="entr" presetSubtype="0" fill="hold" nodeType="clickEffect">
                                  <p:stCondLst>
                                    <p:cond delay="0"/>
                                  </p:stCondLst>
                                  <p:childTnLst>
                                    <p:set>
                                      <p:cBhvr>
                                        <p:cTn id="12" dur="1" fill="hold">
                                          <p:stCondLst>
                                            <p:cond delay="0"/>
                                          </p:stCondLst>
                                        </p:cTn>
                                        <p:tgtEl>
                                          <p:spTgt spid="80898"/>
                                        </p:tgtEl>
                                        <p:attrNameLst>
                                          <p:attrName>style.visibility</p:attrName>
                                        </p:attrNameLst>
                                      </p:cBhvr>
                                      <p:to>
                                        <p:strVal val="visible"/>
                                      </p:to>
                                    </p:set>
                                    <p:animEffect transition="in" filter="fade">
                                      <p:cBhvr>
                                        <p:cTn id="13" dur="800" decel="100000"/>
                                        <p:tgtEl>
                                          <p:spTgt spid="80898"/>
                                        </p:tgtEl>
                                      </p:cBhvr>
                                    </p:animEffect>
                                    <p:anim calcmode="lin" valueType="num">
                                      <p:cBhvr>
                                        <p:cTn id="14" dur="800" decel="100000" fill="hold"/>
                                        <p:tgtEl>
                                          <p:spTgt spid="80898"/>
                                        </p:tgtEl>
                                        <p:attrNameLst>
                                          <p:attrName>style.rotation</p:attrName>
                                        </p:attrNameLst>
                                      </p:cBhvr>
                                      <p:tavLst>
                                        <p:tav tm="0">
                                          <p:val>
                                            <p:fltVal val="-90"/>
                                          </p:val>
                                        </p:tav>
                                        <p:tav tm="100000">
                                          <p:val>
                                            <p:fltVal val="0"/>
                                          </p:val>
                                        </p:tav>
                                      </p:tavLst>
                                    </p:anim>
                                    <p:anim calcmode="lin" valueType="num">
                                      <p:cBhvr>
                                        <p:cTn id="15" dur="800" decel="100000" fill="hold"/>
                                        <p:tgtEl>
                                          <p:spTgt spid="80898"/>
                                        </p:tgtEl>
                                        <p:attrNameLst>
                                          <p:attrName>ppt_x</p:attrName>
                                        </p:attrNameLst>
                                      </p:cBhvr>
                                      <p:tavLst>
                                        <p:tav tm="0">
                                          <p:val>
                                            <p:strVal val="#ppt_x+0.4"/>
                                          </p:val>
                                        </p:tav>
                                        <p:tav tm="100000">
                                          <p:val>
                                            <p:strVal val="#ppt_x-0.05"/>
                                          </p:val>
                                        </p:tav>
                                      </p:tavLst>
                                    </p:anim>
                                    <p:anim calcmode="lin" valueType="num">
                                      <p:cBhvr>
                                        <p:cTn id="16" dur="800" decel="100000" fill="hold"/>
                                        <p:tgtEl>
                                          <p:spTgt spid="80898"/>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80898"/>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80898"/>
                                        </p:tgtEl>
                                        <p:attrNameLst>
                                          <p:attrName>ppt_y</p:attrName>
                                        </p:attrNameLst>
                                      </p:cBhvr>
                                      <p:tavLst>
                                        <p:tav tm="0">
                                          <p:val>
                                            <p:strVal val="#ppt_y+0.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5" presetClass="entr" presetSubtype="0" fill="hold" grpId="0" nodeType="clickEffect">
                                  <p:stCondLst>
                                    <p:cond delay="0"/>
                                  </p:stCondLst>
                                  <p:childTnLst>
                                    <p:set>
                                      <p:cBhvr>
                                        <p:cTn id="22" dur="1" fill="hold">
                                          <p:stCondLst>
                                            <p:cond delay="0"/>
                                          </p:stCondLst>
                                        </p:cTn>
                                        <p:tgtEl>
                                          <p:spTgt spid="80899"/>
                                        </p:tgtEl>
                                        <p:attrNameLst>
                                          <p:attrName>style.visibility</p:attrName>
                                        </p:attrNameLst>
                                      </p:cBhvr>
                                      <p:to>
                                        <p:strVal val="visible"/>
                                      </p:to>
                                    </p:set>
                                    <p:anim calcmode="lin" valueType="num">
                                      <p:cBhvr>
                                        <p:cTn id="23" dur="500" decel="50000" fill="hold">
                                          <p:stCondLst>
                                            <p:cond delay="0"/>
                                          </p:stCondLst>
                                        </p:cTn>
                                        <p:tgtEl>
                                          <p:spTgt spid="80899"/>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80899"/>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80899"/>
                                        </p:tgtEl>
                                        <p:attrNameLst>
                                          <p:attrName>ppt_w</p:attrName>
                                        </p:attrNameLst>
                                      </p:cBhvr>
                                      <p:tavLst>
                                        <p:tav tm="0">
                                          <p:val>
                                            <p:strVal val="#ppt_w*.05"/>
                                          </p:val>
                                        </p:tav>
                                        <p:tav tm="100000">
                                          <p:val>
                                            <p:strVal val="#ppt_w"/>
                                          </p:val>
                                        </p:tav>
                                      </p:tavLst>
                                    </p:anim>
                                    <p:anim calcmode="lin" valueType="num">
                                      <p:cBhvr>
                                        <p:cTn id="26" dur="1000" fill="hold"/>
                                        <p:tgtEl>
                                          <p:spTgt spid="80899"/>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80899"/>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80899"/>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80899"/>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80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0" y="980728"/>
            <a:ext cx="8892480" cy="5521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600" dirty="0" smtClean="0">
                <a:solidFill>
                  <a:prstClr val="black"/>
                </a:solidFill>
                <a:latin typeface="ae_AlMateen" pitchFamily="18" charset="-78"/>
                <a:cs typeface="ae_AlMateen" pitchFamily="18" charset="-78"/>
              </a:rPr>
              <a:t>المقدمة بفتح الدال وكسرها، والكسر أفصح.</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600" dirty="0" smtClean="0">
                <a:solidFill>
                  <a:prstClr val="black"/>
                </a:solidFill>
                <a:latin typeface="ae_AlMateen" pitchFamily="18" charset="-78"/>
                <a:cs typeface="ae_AlMateen" pitchFamily="18" charset="-78"/>
              </a:rPr>
              <a:t>عبارة عن رسم للمعالم الرئيسية للبحث في صورته النهائية، وهي مطلع البحث، وأوّل ما يواجه القارئ، وبها يبدأ قراءة البحث، ومن خلالها يتكون لديه الحكم المبدئ عن مستواه العلمي، لأجل ذلك ينبغي العناية التامة بالمقدمة، حتى تعطي صورة صادقة للبحث.</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600" dirty="0">
                <a:solidFill>
                  <a:srgbClr val="FF0000"/>
                </a:solidFill>
                <a:latin typeface="ae_AlMateen" pitchFamily="18" charset="-78"/>
                <a:cs typeface="ae_AlMateen" pitchFamily="18" charset="-78"/>
              </a:rPr>
              <a:t>مكان المقدمة ووقت </a:t>
            </a:r>
            <a:r>
              <a:rPr lang="ar-IQ" sz="3600" dirty="0" smtClean="0">
                <a:solidFill>
                  <a:srgbClr val="FF0000"/>
                </a:solidFill>
                <a:latin typeface="ae_AlMateen" pitchFamily="18" charset="-78"/>
                <a:cs typeface="ae_AlMateen" pitchFamily="18" charset="-78"/>
              </a:rPr>
              <a:t>كتابها:</a:t>
            </a:r>
            <a:endParaRPr lang="ar-IQ" sz="3600" dirty="0">
              <a:solidFill>
                <a:srgbClr val="FF0000"/>
              </a:solidFill>
              <a:latin typeface="ae_AlMateen" pitchFamily="18" charset="-78"/>
              <a:cs typeface="ae_AlMateen" pitchFamily="18" charset="-78"/>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600" dirty="0">
                <a:solidFill>
                  <a:prstClr val="black"/>
                </a:solidFill>
                <a:latin typeface="ae_AlMateen" pitchFamily="18" charset="-78"/>
                <a:cs typeface="ae_AlMateen" pitchFamily="18" charset="-78"/>
              </a:rPr>
              <a:t>مكان المقدمة في أول البحث.</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600" dirty="0">
                <a:solidFill>
                  <a:prstClr val="black"/>
                </a:solidFill>
                <a:latin typeface="ae_AlMateen" pitchFamily="18" charset="-78"/>
                <a:cs typeface="ae_AlMateen" pitchFamily="18" charset="-78"/>
              </a:rPr>
              <a:t>وقت كتابتها بعد الانتهاء من كتابة البحث</a:t>
            </a:r>
            <a:r>
              <a:rPr lang="ar-IQ" sz="3600" dirty="0" smtClean="0">
                <a:solidFill>
                  <a:prstClr val="black"/>
                </a:solidFill>
                <a:latin typeface="ae_AlMateen" pitchFamily="18" charset="-78"/>
                <a:cs typeface="ae_AlMateen" pitchFamily="18" charset="-78"/>
              </a:rPr>
              <a:t>.</a:t>
            </a:r>
            <a:endParaRPr lang="ar-IQ" sz="3600" dirty="0">
              <a:solidFill>
                <a:schemeClr val="bg1"/>
              </a:solidFill>
              <a:latin typeface="ae_AlMateen" pitchFamily="18" charset="-78"/>
              <a:cs typeface="ae_AlMateen" pitchFamily="18" charset="-78"/>
            </a:endParaRPr>
          </a:p>
        </p:txBody>
      </p:sp>
      <p:sp>
        <p:nvSpPr>
          <p:cNvPr id="80902" name="WordArt 6"/>
          <p:cNvSpPr>
            <a:spLocks noChangeArrowheads="1" noChangeShapeType="1" noTextEdit="1"/>
          </p:cNvSpPr>
          <p:nvPr/>
        </p:nvSpPr>
        <p:spPr bwMode="auto">
          <a:xfrm>
            <a:off x="3917873" y="1142032"/>
            <a:ext cx="3899132" cy="322235"/>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3066264"/>
              </a:avLst>
            </a:prstTxWarp>
          </a:bodyPr>
          <a:lstStyle/>
          <a:p>
            <a:pPr algn="ctr"/>
            <a:endParaRPr lang="ar-IQ" sz="1000" kern="10" dirty="0">
              <a:ln w="9525">
                <a:solidFill>
                  <a:srgbClr val="000000"/>
                </a:solidFill>
                <a:round/>
                <a:headEnd/>
                <a:tailEnd/>
              </a:ln>
              <a:solidFill>
                <a:srgbClr val="000000"/>
              </a:solidFill>
              <a:cs typeface="AL-Battar"/>
            </a:endParaRPr>
          </a:p>
        </p:txBody>
      </p:sp>
      <p:sp>
        <p:nvSpPr>
          <p:cNvPr id="2" name="مستطيل 1"/>
          <p:cNvSpPr/>
          <p:nvPr/>
        </p:nvSpPr>
        <p:spPr>
          <a:xfrm>
            <a:off x="0" y="0"/>
            <a:ext cx="9144000" cy="10159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7200" dirty="0" smtClean="0"/>
              <a:t>المقدمة</a:t>
            </a:r>
            <a:endParaRPr lang="ar-IQ" sz="7200" dirty="0"/>
          </a:p>
        </p:txBody>
      </p:sp>
    </p:spTree>
    <p:extLst>
      <p:ext uri="{BB962C8B-B14F-4D97-AF65-F5344CB8AC3E}">
        <p14:creationId xmlns:p14="http://schemas.microsoft.com/office/powerpoint/2010/main" val="26953258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0899"/>
                                        </p:tgtEl>
                                        <p:attrNameLst>
                                          <p:attrName>style.visibility</p:attrName>
                                        </p:attrNameLst>
                                      </p:cBhvr>
                                      <p:to>
                                        <p:strVal val="visible"/>
                                      </p:to>
                                    </p:set>
                                    <p:anim calcmode="lin" valueType="num">
                                      <p:cBhvr>
                                        <p:cTn id="7" dur="500" decel="50000" fill="hold">
                                          <p:stCondLst>
                                            <p:cond delay="0"/>
                                          </p:stCondLst>
                                        </p:cTn>
                                        <p:tgtEl>
                                          <p:spTgt spid="80899"/>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0899"/>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0899"/>
                                        </p:tgtEl>
                                        <p:attrNameLst>
                                          <p:attrName>ppt_w</p:attrName>
                                        </p:attrNameLst>
                                      </p:cBhvr>
                                      <p:tavLst>
                                        <p:tav tm="0">
                                          <p:val>
                                            <p:strVal val="#ppt_w*.05"/>
                                          </p:val>
                                        </p:tav>
                                        <p:tav tm="100000">
                                          <p:val>
                                            <p:strVal val="#ppt_w"/>
                                          </p:val>
                                        </p:tav>
                                      </p:tavLst>
                                    </p:anim>
                                    <p:anim calcmode="lin" valueType="num">
                                      <p:cBhvr>
                                        <p:cTn id="10" dur="1000" fill="hold"/>
                                        <p:tgtEl>
                                          <p:spTgt spid="80899"/>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0899"/>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0899"/>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0899"/>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0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Freeform 2"/>
          <p:cNvSpPr>
            <a:spLocks/>
          </p:cNvSpPr>
          <p:nvPr/>
        </p:nvSpPr>
        <p:spPr bwMode="auto">
          <a:xfrm>
            <a:off x="2533650" y="2990850"/>
            <a:ext cx="119063" cy="155575"/>
          </a:xfrm>
          <a:custGeom>
            <a:avLst/>
            <a:gdLst>
              <a:gd name="T0" fmla="*/ 12 w 75"/>
              <a:gd name="T1" fmla="*/ 19 h 98"/>
              <a:gd name="T2" fmla="*/ 6 w 75"/>
              <a:gd name="T3" fmla="*/ 24 h 98"/>
              <a:gd name="T4" fmla="*/ 6 w 75"/>
              <a:gd name="T5" fmla="*/ 39 h 98"/>
              <a:gd name="T6" fmla="*/ 0 w 75"/>
              <a:gd name="T7" fmla="*/ 49 h 98"/>
              <a:gd name="T8" fmla="*/ 0 w 75"/>
              <a:gd name="T9" fmla="*/ 58 h 98"/>
              <a:gd name="T10" fmla="*/ 0 w 75"/>
              <a:gd name="T11" fmla="*/ 73 h 98"/>
              <a:gd name="T12" fmla="*/ 0 w 75"/>
              <a:gd name="T13" fmla="*/ 83 h 98"/>
              <a:gd name="T14" fmla="*/ 6 w 75"/>
              <a:gd name="T15" fmla="*/ 88 h 98"/>
              <a:gd name="T16" fmla="*/ 6 w 75"/>
              <a:gd name="T17" fmla="*/ 93 h 98"/>
              <a:gd name="T18" fmla="*/ 12 w 75"/>
              <a:gd name="T19" fmla="*/ 98 h 98"/>
              <a:gd name="T20" fmla="*/ 12 w 75"/>
              <a:gd name="T21" fmla="*/ 93 h 98"/>
              <a:gd name="T22" fmla="*/ 18 w 75"/>
              <a:gd name="T23" fmla="*/ 88 h 98"/>
              <a:gd name="T24" fmla="*/ 23 w 75"/>
              <a:gd name="T25" fmla="*/ 83 h 98"/>
              <a:gd name="T26" fmla="*/ 29 w 75"/>
              <a:gd name="T27" fmla="*/ 73 h 98"/>
              <a:gd name="T28" fmla="*/ 35 w 75"/>
              <a:gd name="T29" fmla="*/ 68 h 98"/>
              <a:gd name="T30" fmla="*/ 41 w 75"/>
              <a:gd name="T31" fmla="*/ 58 h 98"/>
              <a:gd name="T32" fmla="*/ 52 w 75"/>
              <a:gd name="T33" fmla="*/ 49 h 98"/>
              <a:gd name="T34" fmla="*/ 58 w 75"/>
              <a:gd name="T35" fmla="*/ 44 h 98"/>
              <a:gd name="T36" fmla="*/ 64 w 75"/>
              <a:gd name="T37" fmla="*/ 39 h 98"/>
              <a:gd name="T38" fmla="*/ 69 w 75"/>
              <a:gd name="T39" fmla="*/ 29 h 98"/>
              <a:gd name="T40" fmla="*/ 75 w 75"/>
              <a:gd name="T41" fmla="*/ 24 h 98"/>
              <a:gd name="T42" fmla="*/ 75 w 75"/>
              <a:gd name="T43" fmla="*/ 19 h 98"/>
              <a:gd name="T44" fmla="*/ 75 w 75"/>
              <a:gd name="T45" fmla="*/ 14 h 98"/>
              <a:gd name="T46" fmla="*/ 75 w 75"/>
              <a:gd name="T47" fmla="*/ 10 h 98"/>
              <a:gd name="T48" fmla="*/ 75 w 75"/>
              <a:gd name="T49" fmla="*/ 5 h 98"/>
              <a:gd name="T50" fmla="*/ 69 w 75"/>
              <a:gd name="T51" fmla="*/ 5 h 98"/>
              <a:gd name="T52" fmla="*/ 64 w 75"/>
              <a:gd name="T53" fmla="*/ 0 h 98"/>
              <a:gd name="T54" fmla="*/ 58 w 75"/>
              <a:gd name="T55" fmla="*/ 0 h 98"/>
              <a:gd name="T56" fmla="*/ 46 w 75"/>
              <a:gd name="T57" fmla="*/ 5 h 98"/>
              <a:gd name="T58" fmla="*/ 41 w 75"/>
              <a:gd name="T59" fmla="*/ 5 h 98"/>
              <a:gd name="T60" fmla="*/ 29 w 75"/>
              <a:gd name="T61" fmla="*/ 10 h 98"/>
              <a:gd name="T62" fmla="*/ 23 w 75"/>
              <a:gd name="T63" fmla="*/ 14 h 98"/>
              <a:gd name="T64" fmla="*/ 12 w 75"/>
              <a:gd name="T65" fmla="*/ 19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5" h="98">
                <a:moveTo>
                  <a:pt x="12" y="19"/>
                </a:moveTo>
                <a:lnTo>
                  <a:pt x="6" y="24"/>
                </a:lnTo>
                <a:lnTo>
                  <a:pt x="6" y="39"/>
                </a:lnTo>
                <a:lnTo>
                  <a:pt x="0" y="49"/>
                </a:lnTo>
                <a:lnTo>
                  <a:pt x="0" y="58"/>
                </a:lnTo>
                <a:lnTo>
                  <a:pt x="0" y="73"/>
                </a:lnTo>
                <a:lnTo>
                  <a:pt x="0" y="83"/>
                </a:lnTo>
                <a:lnTo>
                  <a:pt x="6" y="88"/>
                </a:lnTo>
                <a:lnTo>
                  <a:pt x="6" y="93"/>
                </a:lnTo>
                <a:lnTo>
                  <a:pt x="12" y="98"/>
                </a:lnTo>
                <a:lnTo>
                  <a:pt x="12" y="93"/>
                </a:lnTo>
                <a:lnTo>
                  <a:pt x="18" y="88"/>
                </a:lnTo>
                <a:lnTo>
                  <a:pt x="23" y="83"/>
                </a:lnTo>
                <a:lnTo>
                  <a:pt x="29" y="73"/>
                </a:lnTo>
                <a:lnTo>
                  <a:pt x="35" y="68"/>
                </a:lnTo>
                <a:lnTo>
                  <a:pt x="41" y="58"/>
                </a:lnTo>
                <a:lnTo>
                  <a:pt x="52" y="49"/>
                </a:lnTo>
                <a:lnTo>
                  <a:pt x="58" y="44"/>
                </a:lnTo>
                <a:lnTo>
                  <a:pt x="64" y="39"/>
                </a:lnTo>
                <a:lnTo>
                  <a:pt x="69" y="29"/>
                </a:lnTo>
                <a:lnTo>
                  <a:pt x="75" y="24"/>
                </a:lnTo>
                <a:lnTo>
                  <a:pt x="75" y="19"/>
                </a:lnTo>
                <a:lnTo>
                  <a:pt x="75" y="14"/>
                </a:lnTo>
                <a:lnTo>
                  <a:pt x="75" y="10"/>
                </a:lnTo>
                <a:lnTo>
                  <a:pt x="75" y="5"/>
                </a:lnTo>
                <a:lnTo>
                  <a:pt x="69" y="5"/>
                </a:lnTo>
                <a:lnTo>
                  <a:pt x="64" y="0"/>
                </a:lnTo>
                <a:lnTo>
                  <a:pt x="58" y="0"/>
                </a:lnTo>
                <a:lnTo>
                  <a:pt x="46" y="5"/>
                </a:lnTo>
                <a:lnTo>
                  <a:pt x="41" y="5"/>
                </a:lnTo>
                <a:lnTo>
                  <a:pt x="29" y="10"/>
                </a:lnTo>
                <a:lnTo>
                  <a:pt x="23" y="14"/>
                </a:lnTo>
                <a:lnTo>
                  <a:pt x="12"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187" name="Freeform 3"/>
          <p:cNvSpPr>
            <a:spLocks/>
          </p:cNvSpPr>
          <p:nvPr/>
        </p:nvSpPr>
        <p:spPr bwMode="auto">
          <a:xfrm>
            <a:off x="6508750" y="4946650"/>
            <a:ext cx="119063" cy="147638"/>
          </a:xfrm>
          <a:custGeom>
            <a:avLst/>
            <a:gdLst>
              <a:gd name="T0" fmla="*/ 64 w 75"/>
              <a:gd name="T1" fmla="*/ 15 h 93"/>
              <a:gd name="T2" fmla="*/ 69 w 75"/>
              <a:gd name="T3" fmla="*/ 25 h 93"/>
              <a:gd name="T4" fmla="*/ 75 w 75"/>
              <a:gd name="T5" fmla="*/ 34 h 93"/>
              <a:gd name="T6" fmla="*/ 75 w 75"/>
              <a:gd name="T7" fmla="*/ 44 h 93"/>
              <a:gd name="T8" fmla="*/ 75 w 75"/>
              <a:gd name="T9" fmla="*/ 59 h 93"/>
              <a:gd name="T10" fmla="*/ 75 w 75"/>
              <a:gd name="T11" fmla="*/ 69 h 93"/>
              <a:gd name="T12" fmla="*/ 75 w 75"/>
              <a:gd name="T13" fmla="*/ 78 h 93"/>
              <a:gd name="T14" fmla="*/ 69 w 75"/>
              <a:gd name="T15" fmla="*/ 88 h 93"/>
              <a:gd name="T16" fmla="*/ 69 w 75"/>
              <a:gd name="T17" fmla="*/ 93 h 93"/>
              <a:gd name="T18" fmla="*/ 64 w 75"/>
              <a:gd name="T19" fmla="*/ 93 h 93"/>
              <a:gd name="T20" fmla="*/ 58 w 75"/>
              <a:gd name="T21" fmla="*/ 93 h 93"/>
              <a:gd name="T22" fmla="*/ 58 w 75"/>
              <a:gd name="T23" fmla="*/ 88 h 93"/>
              <a:gd name="T24" fmla="*/ 52 w 75"/>
              <a:gd name="T25" fmla="*/ 78 h 93"/>
              <a:gd name="T26" fmla="*/ 46 w 75"/>
              <a:gd name="T27" fmla="*/ 73 h 93"/>
              <a:gd name="T28" fmla="*/ 41 w 75"/>
              <a:gd name="T29" fmla="*/ 64 h 93"/>
              <a:gd name="T30" fmla="*/ 29 w 75"/>
              <a:gd name="T31" fmla="*/ 54 h 93"/>
              <a:gd name="T32" fmla="*/ 23 w 75"/>
              <a:gd name="T33" fmla="*/ 49 h 93"/>
              <a:gd name="T34" fmla="*/ 18 w 75"/>
              <a:gd name="T35" fmla="*/ 44 h 93"/>
              <a:gd name="T36" fmla="*/ 12 w 75"/>
              <a:gd name="T37" fmla="*/ 34 h 93"/>
              <a:gd name="T38" fmla="*/ 6 w 75"/>
              <a:gd name="T39" fmla="*/ 29 h 93"/>
              <a:gd name="T40" fmla="*/ 0 w 75"/>
              <a:gd name="T41" fmla="*/ 20 h 93"/>
              <a:gd name="T42" fmla="*/ 0 w 75"/>
              <a:gd name="T43" fmla="*/ 15 h 93"/>
              <a:gd name="T44" fmla="*/ 0 w 75"/>
              <a:gd name="T45" fmla="*/ 10 h 93"/>
              <a:gd name="T46" fmla="*/ 0 w 75"/>
              <a:gd name="T47" fmla="*/ 5 h 93"/>
              <a:gd name="T48" fmla="*/ 6 w 75"/>
              <a:gd name="T49" fmla="*/ 0 h 93"/>
              <a:gd name="T50" fmla="*/ 6 w 75"/>
              <a:gd name="T51" fmla="*/ 0 h 93"/>
              <a:gd name="T52" fmla="*/ 12 w 75"/>
              <a:gd name="T53" fmla="*/ 0 h 93"/>
              <a:gd name="T54" fmla="*/ 23 w 75"/>
              <a:gd name="T55" fmla="*/ 0 h 93"/>
              <a:gd name="T56" fmla="*/ 29 w 75"/>
              <a:gd name="T57" fmla="*/ 0 h 93"/>
              <a:gd name="T58" fmla="*/ 35 w 75"/>
              <a:gd name="T59" fmla="*/ 0 h 93"/>
              <a:gd name="T60" fmla="*/ 46 w 75"/>
              <a:gd name="T61" fmla="*/ 5 h 93"/>
              <a:gd name="T62" fmla="*/ 52 w 75"/>
              <a:gd name="T63" fmla="*/ 10 h 93"/>
              <a:gd name="T64" fmla="*/ 64 w 75"/>
              <a:gd name="T65" fmla="*/ 1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5" h="93">
                <a:moveTo>
                  <a:pt x="64" y="15"/>
                </a:moveTo>
                <a:lnTo>
                  <a:pt x="69" y="25"/>
                </a:lnTo>
                <a:lnTo>
                  <a:pt x="75" y="34"/>
                </a:lnTo>
                <a:lnTo>
                  <a:pt x="75" y="44"/>
                </a:lnTo>
                <a:lnTo>
                  <a:pt x="75" y="59"/>
                </a:lnTo>
                <a:lnTo>
                  <a:pt x="75" y="69"/>
                </a:lnTo>
                <a:lnTo>
                  <a:pt x="75" y="78"/>
                </a:lnTo>
                <a:lnTo>
                  <a:pt x="69" y="88"/>
                </a:lnTo>
                <a:lnTo>
                  <a:pt x="69" y="93"/>
                </a:lnTo>
                <a:lnTo>
                  <a:pt x="64" y="93"/>
                </a:lnTo>
                <a:lnTo>
                  <a:pt x="58" y="93"/>
                </a:lnTo>
                <a:lnTo>
                  <a:pt x="58" y="88"/>
                </a:lnTo>
                <a:lnTo>
                  <a:pt x="52" y="78"/>
                </a:lnTo>
                <a:lnTo>
                  <a:pt x="46" y="73"/>
                </a:lnTo>
                <a:lnTo>
                  <a:pt x="41" y="64"/>
                </a:lnTo>
                <a:lnTo>
                  <a:pt x="29" y="54"/>
                </a:lnTo>
                <a:lnTo>
                  <a:pt x="23" y="49"/>
                </a:lnTo>
                <a:lnTo>
                  <a:pt x="18" y="44"/>
                </a:lnTo>
                <a:lnTo>
                  <a:pt x="12" y="34"/>
                </a:lnTo>
                <a:lnTo>
                  <a:pt x="6" y="29"/>
                </a:lnTo>
                <a:lnTo>
                  <a:pt x="0" y="20"/>
                </a:lnTo>
                <a:lnTo>
                  <a:pt x="0" y="15"/>
                </a:lnTo>
                <a:lnTo>
                  <a:pt x="0" y="10"/>
                </a:lnTo>
                <a:lnTo>
                  <a:pt x="0" y="5"/>
                </a:lnTo>
                <a:lnTo>
                  <a:pt x="6" y="0"/>
                </a:lnTo>
                <a:lnTo>
                  <a:pt x="6" y="0"/>
                </a:lnTo>
                <a:lnTo>
                  <a:pt x="12" y="0"/>
                </a:lnTo>
                <a:lnTo>
                  <a:pt x="23" y="0"/>
                </a:lnTo>
                <a:lnTo>
                  <a:pt x="29" y="0"/>
                </a:lnTo>
                <a:lnTo>
                  <a:pt x="35" y="0"/>
                </a:lnTo>
                <a:lnTo>
                  <a:pt x="46" y="5"/>
                </a:lnTo>
                <a:lnTo>
                  <a:pt x="52" y="10"/>
                </a:lnTo>
                <a:lnTo>
                  <a:pt x="64"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grpSp>
        <p:nvGrpSpPr>
          <p:cNvPr id="93188" name="Group 4"/>
          <p:cNvGrpSpPr>
            <a:grpSpLocks/>
          </p:cNvGrpSpPr>
          <p:nvPr/>
        </p:nvGrpSpPr>
        <p:grpSpPr bwMode="auto">
          <a:xfrm>
            <a:off x="-36513" y="188913"/>
            <a:ext cx="9178926" cy="7416551"/>
            <a:chOff x="-23" y="119"/>
            <a:chExt cx="5782" cy="4383"/>
          </a:xfrm>
        </p:grpSpPr>
        <p:grpSp>
          <p:nvGrpSpPr>
            <p:cNvPr id="93189" name="Group 5"/>
            <p:cNvGrpSpPr>
              <a:grpSpLocks/>
            </p:cNvGrpSpPr>
            <p:nvPr/>
          </p:nvGrpSpPr>
          <p:grpSpPr bwMode="auto">
            <a:xfrm>
              <a:off x="-23" y="119"/>
              <a:ext cx="5782" cy="4383"/>
              <a:chOff x="884" y="682"/>
              <a:chExt cx="4264" cy="3055"/>
            </a:xfrm>
          </p:grpSpPr>
          <p:sp>
            <p:nvSpPr>
              <p:cNvPr id="93190" name="Freeform 6"/>
              <p:cNvSpPr>
                <a:spLocks/>
              </p:cNvSpPr>
              <p:nvPr/>
            </p:nvSpPr>
            <p:spPr bwMode="auto">
              <a:xfrm>
                <a:off x="1261" y="682"/>
                <a:ext cx="3014" cy="3055"/>
              </a:xfrm>
              <a:custGeom>
                <a:avLst/>
                <a:gdLst>
                  <a:gd name="T0" fmla="*/ 2785 w 2785"/>
                  <a:gd name="T1" fmla="*/ 2034 h 2675"/>
                  <a:gd name="T2" fmla="*/ 1005 w 2785"/>
                  <a:gd name="T3" fmla="*/ 2675 h 2675"/>
                  <a:gd name="T4" fmla="*/ 0 w 2785"/>
                  <a:gd name="T5" fmla="*/ 636 h 2675"/>
                  <a:gd name="T6" fmla="*/ 1780 w 2785"/>
                  <a:gd name="T7" fmla="*/ 0 h 2675"/>
                  <a:gd name="T8" fmla="*/ 2785 w 2785"/>
                  <a:gd name="T9" fmla="*/ 2034 h 2675"/>
                </a:gdLst>
                <a:ahLst/>
                <a:cxnLst>
                  <a:cxn ang="0">
                    <a:pos x="T0" y="T1"/>
                  </a:cxn>
                  <a:cxn ang="0">
                    <a:pos x="T2" y="T3"/>
                  </a:cxn>
                  <a:cxn ang="0">
                    <a:pos x="T4" y="T5"/>
                  </a:cxn>
                  <a:cxn ang="0">
                    <a:pos x="T6" y="T7"/>
                  </a:cxn>
                  <a:cxn ang="0">
                    <a:pos x="T8" y="T9"/>
                  </a:cxn>
                </a:cxnLst>
                <a:rect l="0" t="0" r="r" b="b"/>
                <a:pathLst>
                  <a:path w="2785" h="2675">
                    <a:moveTo>
                      <a:pt x="2785" y="2034"/>
                    </a:moveTo>
                    <a:lnTo>
                      <a:pt x="1005" y="2675"/>
                    </a:lnTo>
                    <a:lnTo>
                      <a:pt x="0" y="636"/>
                    </a:lnTo>
                    <a:lnTo>
                      <a:pt x="1780" y="0"/>
                    </a:lnTo>
                    <a:lnTo>
                      <a:pt x="2785" y="2034"/>
                    </a:lnTo>
                    <a:close/>
                  </a:path>
                </a:pathLst>
              </a:custGeom>
              <a:solidFill>
                <a:srgbClr val="FFCC00">
                  <a:alpha val="53999"/>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grpSp>
            <p:nvGrpSpPr>
              <p:cNvPr id="93191" name="Group 7"/>
              <p:cNvGrpSpPr>
                <a:grpSpLocks/>
              </p:cNvGrpSpPr>
              <p:nvPr/>
            </p:nvGrpSpPr>
            <p:grpSpPr bwMode="auto">
              <a:xfrm>
                <a:off x="884" y="1448"/>
                <a:ext cx="816" cy="848"/>
                <a:chOff x="0" y="1448"/>
                <a:chExt cx="1700" cy="1409"/>
              </a:xfrm>
            </p:grpSpPr>
            <p:sp>
              <p:nvSpPr>
                <p:cNvPr id="93192" name="Freeform 8"/>
                <p:cNvSpPr>
                  <a:spLocks/>
                </p:cNvSpPr>
                <p:nvPr/>
              </p:nvSpPr>
              <p:spPr bwMode="auto">
                <a:xfrm>
                  <a:off x="0" y="1448"/>
                  <a:ext cx="1700" cy="1409"/>
                </a:xfrm>
                <a:custGeom>
                  <a:avLst/>
                  <a:gdLst>
                    <a:gd name="T0" fmla="*/ 1533 w 1700"/>
                    <a:gd name="T1" fmla="*/ 45 h 1409"/>
                    <a:gd name="T2" fmla="*/ 1493 w 1700"/>
                    <a:gd name="T3" fmla="*/ 10 h 1409"/>
                    <a:gd name="T4" fmla="*/ 1424 w 1700"/>
                    <a:gd name="T5" fmla="*/ 5 h 1409"/>
                    <a:gd name="T6" fmla="*/ 1361 w 1700"/>
                    <a:gd name="T7" fmla="*/ 20 h 1409"/>
                    <a:gd name="T8" fmla="*/ 1298 w 1700"/>
                    <a:gd name="T9" fmla="*/ 35 h 1409"/>
                    <a:gd name="T10" fmla="*/ 1240 w 1700"/>
                    <a:gd name="T11" fmla="*/ 35 h 1409"/>
                    <a:gd name="T12" fmla="*/ 1189 w 1700"/>
                    <a:gd name="T13" fmla="*/ 40 h 1409"/>
                    <a:gd name="T14" fmla="*/ 1131 w 1700"/>
                    <a:gd name="T15" fmla="*/ 59 h 1409"/>
                    <a:gd name="T16" fmla="*/ 1080 w 1700"/>
                    <a:gd name="T17" fmla="*/ 84 h 1409"/>
                    <a:gd name="T18" fmla="*/ 1005 w 1700"/>
                    <a:gd name="T19" fmla="*/ 113 h 1409"/>
                    <a:gd name="T20" fmla="*/ 919 w 1700"/>
                    <a:gd name="T21" fmla="*/ 133 h 1409"/>
                    <a:gd name="T22" fmla="*/ 844 w 1700"/>
                    <a:gd name="T23" fmla="*/ 162 h 1409"/>
                    <a:gd name="T24" fmla="*/ 770 w 1700"/>
                    <a:gd name="T25" fmla="*/ 230 h 1409"/>
                    <a:gd name="T26" fmla="*/ 620 w 1700"/>
                    <a:gd name="T27" fmla="*/ 372 h 1409"/>
                    <a:gd name="T28" fmla="*/ 471 w 1700"/>
                    <a:gd name="T29" fmla="*/ 514 h 1409"/>
                    <a:gd name="T30" fmla="*/ 413 w 1700"/>
                    <a:gd name="T31" fmla="*/ 568 h 1409"/>
                    <a:gd name="T32" fmla="*/ 350 w 1700"/>
                    <a:gd name="T33" fmla="*/ 622 h 1409"/>
                    <a:gd name="T34" fmla="*/ 304 w 1700"/>
                    <a:gd name="T35" fmla="*/ 656 h 1409"/>
                    <a:gd name="T36" fmla="*/ 212 w 1700"/>
                    <a:gd name="T37" fmla="*/ 724 h 1409"/>
                    <a:gd name="T38" fmla="*/ 92 w 1700"/>
                    <a:gd name="T39" fmla="*/ 837 h 1409"/>
                    <a:gd name="T40" fmla="*/ 34 w 1700"/>
                    <a:gd name="T41" fmla="*/ 944 h 1409"/>
                    <a:gd name="T42" fmla="*/ 161 w 1700"/>
                    <a:gd name="T43" fmla="*/ 1052 h 1409"/>
                    <a:gd name="T44" fmla="*/ 281 w 1700"/>
                    <a:gd name="T45" fmla="*/ 1160 h 1409"/>
                    <a:gd name="T46" fmla="*/ 408 w 1700"/>
                    <a:gd name="T47" fmla="*/ 1272 h 1409"/>
                    <a:gd name="T48" fmla="*/ 528 w 1700"/>
                    <a:gd name="T49" fmla="*/ 1375 h 1409"/>
                    <a:gd name="T50" fmla="*/ 586 w 1700"/>
                    <a:gd name="T51" fmla="*/ 1321 h 1409"/>
                    <a:gd name="T52" fmla="*/ 643 w 1700"/>
                    <a:gd name="T53" fmla="*/ 1306 h 1409"/>
                    <a:gd name="T54" fmla="*/ 695 w 1700"/>
                    <a:gd name="T55" fmla="*/ 1287 h 1409"/>
                    <a:gd name="T56" fmla="*/ 764 w 1700"/>
                    <a:gd name="T57" fmla="*/ 1252 h 1409"/>
                    <a:gd name="T58" fmla="*/ 838 w 1700"/>
                    <a:gd name="T59" fmla="*/ 1208 h 1409"/>
                    <a:gd name="T60" fmla="*/ 907 w 1700"/>
                    <a:gd name="T61" fmla="*/ 1160 h 1409"/>
                    <a:gd name="T62" fmla="*/ 971 w 1700"/>
                    <a:gd name="T63" fmla="*/ 1106 h 1409"/>
                    <a:gd name="T64" fmla="*/ 1022 w 1700"/>
                    <a:gd name="T65" fmla="*/ 1052 h 1409"/>
                    <a:gd name="T66" fmla="*/ 1057 w 1700"/>
                    <a:gd name="T67" fmla="*/ 1008 h 1409"/>
                    <a:gd name="T68" fmla="*/ 1131 w 1700"/>
                    <a:gd name="T69" fmla="*/ 959 h 1409"/>
                    <a:gd name="T70" fmla="*/ 1206 w 1700"/>
                    <a:gd name="T71" fmla="*/ 915 h 1409"/>
                    <a:gd name="T72" fmla="*/ 1286 w 1700"/>
                    <a:gd name="T73" fmla="*/ 915 h 1409"/>
                    <a:gd name="T74" fmla="*/ 1344 w 1700"/>
                    <a:gd name="T75" fmla="*/ 910 h 1409"/>
                    <a:gd name="T76" fmla="*/ 1401 w 1700"/>
                    <a:gd name="T77" fmla="*/ 900 h 1409"/>
                    <a:gd name="T78" fmla="*/ 1453 w 1700"/>
                    <a:gd name="T79" fmla="*/ 871 h 1409"/>
                    <a:gd name="T80" fmla="*/ 1493 w 1700"/>
                    <a:gd name="T81" fmla="*/ 827 h 1409"/>
                    <a:gd name="T82" fmla="*/ 1505 w 1700"/>
                    <a:gd name="T83" fmla="*/ 773 h 1409"/>
                    <a:gd name="T84" fmla="*/ 1487 w 1700"/>
                    <a:gd name="T85" fmla="*/ 734 h 1409"/>
                    <a:gd name="T86" fmla="*/ 1545 w 1700"/>
                    <a:gd name="T87" fmla="*/ 670 h 1409"/>
                    <a:gd name="T88" fmla="*/ 1579 w 1700"/>
                    <a:gd name="T89" fmla="*/ 622 h 1409"/>
                    <a:gd name="T90" fmla="*/ 1654 w 1700"/>
                    <a:gd name="T91" fmla="*/ 602 h 1409"/>
                    <a:gd name="T92" fmla="*/ 1700 w 1700"/>
                    <a:gd name="T93" fmla="*/ 548 h 1409"/>
                    <a:gd name="T94" fmla="*/ 1677 w 1700"/>
                    <a:gd name="T95" fmla="*/ 436 h 1409"/>
                    <a:gd name="T96" fmla="*/ 1631 w 1700"/>
                    <a:gd name="T97" fmla="*/ 372 h 1409"/>
                    <a:gd name="T98" fmla="*/ 1579 w 1700"/>
                    <a:gd name="T99" fmla="*/ 402 h 1409"/>
                    <a:gd name="T100" fmla="*/ 1654 w 1700"/>
                    <a:gd name="T101" fmla="*/ 328 h 1409"/>
                    <a:gd name="T102" fmla="*/ 1694 w 1700"/>
                    <a:gd name="T103" fmla="*/ 230 h 1409"/>
                    <a:gd name="T104" fmla="*/ 1665 w 1700"/>
                    <a:gd name="T105" fmla="*/ 108 h 1409"/>
                    <a:gd name="T106" fmla="*/ 1596 w 1700"/>
                    <a:gd name="T107" fmla="*/ 84 h 1409"/>
                    <a:gd name="T108" fmla="*/ 1545 w 1700"/>
                    <a:gd name="T109" fmla="*/ 84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00" h="1409">
                      <a:moveTo>
                        <a:pt x="1545" y="84"/>
                      </a:moveTo>
                      <a:lnTo>
                        <a:pt x="1551" y="79"/>
                      </a:lnTo>
                      <a:lnTo>
                        <a:pt x="1551" y="74"/>
                      </a:lnTo>
                      <a:lnTo>
                        <a:pt x="1545" y="64"/>
                      </a:lnTo>
                      <a:lnTo>
                        <a:pt x="1539" y="59"/>
                      </a:lnTo>
                      <a:lnTo>
                        <a:pt x="1539" y="49"/>
                      </a:lnTo>
                      <a:lnTo>
                        <a:pt x="1533" y="45"/>
                      </a:lnTo>
                      <a:lnTo>
                        <a:pt x="1533" y="40"/>
                      </a:lnTo>
                      <a:lnTo>
                        <a:pt x="1533" y="35"/>
                      </a:lnTo>
                      <a:lnTo>
                        <a:pt x="1522" y="30"/>
                      </a:lnTo>
                      <a:lnTo>
                        <a:pt x="1516" y="25"/>
                      </a:lnTo>
                      <a:lnTo>
                        <a:pt x="1505" y="20"/>
                      </a:lnTo>
                      <a:lnTo>
                        <a:pt x="1499" y="15"/>
                      </a:lnTo>
                      <a:lnTo>
                        <a:pt x="1493" y="10"/>
                      </a:lnTo>
                      <a:lnTo>
                        <a:pt x="1487" y="5"/>
                      </a:lnTo>
                      <a:lnTo>
                        <a:pt x="1476" y="5"/>
                      </a:lnTo>
                      <a:lnTo>
                        <a:pt x="1464" y="0"/>
                      </a:lnTo>
                      <a:lnTo>
                        <a:pt x="1453" y="0"/>
                      </a:lnTo>
                      <a:lnTo>
                        <a:pt x="1447" y="0"/>
                      </a:lnTo>
                      <a:lnTo>
                        <a:pt x="1436" y="0"/>
                      </a:lnTo>
                      <a:lnTo>
                        <a:pt x="1424" y="5"/>
                      </a:lnTo>
                      <a:lnTo>
                        <a:pt x="1418" y="5"/>
                      </a:lnTo>
                      <a:lnTo>
                        <a:pt x="1407" y="5"/>
                      </a:lnTo>
                      <a:lnTo>
                        <a:pt x="1401" y="10"/>
                      </a:lnTo>
                      <a:lnTo>
                        <a:pt x="1390" y="15"/>
                      </a:lnTo>
                      <a:lnTo>
                        <a:pt x="1378" y="15"/>
                      </a:lnTo>
                      <a:lnTo>
                        <a:pt x="1373" y="20"/>
                      </a:lnTo>
                      <a:lnTo>
                        <a:pt x="1361" y="20"/>
                      </a:lnTo>
                      <a:lnTo>
                        <a:pt x="1350" y="25"/>
                      </a:lnTo>
                      <a:lnTo>
                        <a:pt x="1344" y="25"/>
                      </a:lnTo>
                      <a:lnTo>
                        <a:pt x="1332" y="30"/>
                      </a:lnTo>
                      <a:lnTo>
                        <a:pt x="1327" y="30"/>
                      </a:lnTo>
                      <a:lnTo>
                        <a:pt x="1315" y="35"/>
                      </a:lnTo>
                      <a:lnTo>
                        <a:pt x="1309" y="35"/>
                      </a:lnTo>
                      <a:lnTo>
                        <a:pt x="1298" y="35"/>
                      </a:lnTo>
                      <a:lnTo>
                        <a:pt x="1292" y="35"/>
                      </a:lnTo>
                      <a:lnTo>
                        <a:pt x="1281" y="35"/>
                      </a:lnTo>
                      <a:lnTo>
                        <a:pt x="1275" y="35"/>
                      </a:lnTo>
                      <a:lnTo>
                        <a:pt x="1269" y="35"/>
                      </a:lnTo>
                      <a:lnTo>
                        <a:pt x="1258" y="35"/>
                      </a:lnTo>
                      <a:lnTo>
                        <a:pt x="1252" y="35"/>
                      </a:lnTo>
                      <a:lnTo>
                        <a:pt x="1240" y="35"/>
                      </a:lnTo>
                      <a:lnTo>
                        <a:pt x="1235" y="35"/>
                      </a:lnTo>
                      <a:lnTo>
                        <a:pt x="1229" y="35"/>
                      </a:lnTo>
                      <a:lnTo>
                        <a:pt x="1217" y="35"/>
                      </a:lnTo>
                      <a:lnTo>
                        <a:pt x="1212" y="35"/>
                      </a:lnTo>
                      <a:lnTo>
                        <a:pt x="1206" y="35"/>
                      </a:lnTo>
                      <a:lnTo>
                        <a:pt x="1194" y="35"/>
                      </a:lnTo>
                      <a:lnTo>
                        <a:pt x="1189" y="40"/>
                      </a:lnTo>
                      <a:lnTo>
                        <a:pt x="1183" y="40"/>
                      </a:lnTo>
                      <a:lnTo>
                        <a:pt x="1172" y="45"/>
                      </a:lnTo>
                      <a:lnTo>
                        <a:pt x="1166" y="45"/>
                      </a:lnTo>
                      <a:lnTo>
                        <a:pt x="1154" y="49"/>
                      </a:lnTo>
                      <a:lnTo>
                        <a:pt x="1149" y="49"/>
                      </a:lnTo>
                      <a:lnTo>
                        <a:pt x="1143" y="54"/>
                      </a:lnTo>
                      <a:lnTo>
                        <a:pt x="1131" y="59"/>
                      </a:lnTo>
                      <a:lnTo>
                        <a:pt x="1126" y="64"/>
                      </a:lnTo>
                      <a:lnTo>
                        <a:pt x="1120" y="64"/>
                      </a:lnTo>
                      <a:lnTo>
                        <a:pt x="1108" y="69"/>
                      </a:lnTo>
                      <a:lnTo>
                        <a:pt x="1103" y="74"/>
                      </a:lnTo>
                      <a:lnTo>
                        <a:pt x="1097" y="79"/>
                      </a:lnTo>
                      <a:lnTo>
                        <a:pt x="1085" y="84"/>
                      </a:lnTo>
                      <a:lnTo>
                        <a:pt x="1080" y="84"/>
                      </a:lnTo>
                      <a:lnTo>
                        <a:pt x="1068" y="89"/>
                      </a:lnTo>
                      <a:lnTo>
                        <a:pt x="1062" y="93"/>
                      </a:lnTo>
                      <a:lnTo>
                        <a:pt x="1051" y="98"/>
                      </a:lnTo>
                      <a:lnTo>
                        <a:pt x="1039" y="103"/>
                      </a:lnTo>
                      <a:lnTo>
                        <a:pt x="1028" y="103"/>
                      </a:lnTo>
                      <a:lnTo>
                        <a:pt x="1016" y="108"/>
                      </a:lnTo>
                      <a:lnTo>
                        <a:pt x="1005" y="113"/>
                      </a:lnTo>
                      <a:lnTo>
                        <a:pt x="988" y="118"/>
                      </a:lnTo>
                      <a:lnTo>
                        <a:pt x="976" y="118"/>
                      </a:lnTo>
                      <a:lnTo>
                        <a:pt x="965" y="123"/>
                      </a:lnTo>
                      <a:lnTo>
                        <a:pt x="953" y="128"/>
                      </a:lnTo>
                      <a:lnTo>
                        <a:pt x="942" y="128"/>
                      </a:lnTo>
                      <a:lnTo>
                        <a:pt x="930" y="133"/>
                      </a:lnTo>
                      <a:lnTo>
                        <a:pt x="919" y="133"/>
                      </a:lnTo>
                      <a:lnTo>
                        <a:pt x="907" y="137"/>
                      </a:lnTo>
                      <a:lnTo>
                        <a:pt x="896" y="137"/>
                      </a:lnTo>
                      <a:lnTo>
                        <a:pt x="879" y="142"/>
                      </a:lnTo>
                      <a:lnTo>
                        <a:pt x="867" y="147"/>
                      </a:lnTo>
                      <a:lnTo>
                        <a:pt x="861" y="152"/>
                      </a:lnTo>
                      <a:lnTo>
                        <a:pt x="856" y="157"/>
                      </a:lnTo>
                      <a:lnTo>
                        <a:pt x="844" y="162"/>
                      </a:lnTo>
                      <a:lnTo>
                        <a:pt x="838" y="167"/>
                      </a:lnTo>
                      <a:lnTo>
                        <a:pt x="833" y="172"/>
                      </a:lnTo>
                      <a:lnTo>
                        <a:pt x="821" y="177"/>
                      </a:lnTo>
                      <a:lnTo>
                        <a:pt x="815" y="186"/>
                      </a:lnTo>
                      <a:lnTo>
                        <a:pt x="810" y="191"/>
                      </a:lnTo>
                      <a:lnTo>
                        <a:pt x="787" y="211"/>
                      </a:lnTo>
                      <a:lnTo>
                        <a:pt x="770" y="230"/>
                      </a:lnTo>
                      <a:lnTo>
                        <a:pt x="747" y="250"/>
                      </a:lnTo>
                      <a:lnTo>
                        <a:pt x="724" y="269"/>
                      </a:lnTo>
                      <a:lnTo>
                        <a:pt x="706" y="294"/>
                      </a:lnTo>
                      <a:lnTo>
                        <a:pt x="683" y="313"/>
                      </a:lnTo>
                      <a:lnTo>
                        <a:pt x="660" y="333"/>
                      </a:lnTo>
                      <a:lnTo>
                        <a:pt x="643" y="353"/>
                      </a:lnTo>
                      <a:lnTo>
                        <a:pt x="620" y="372"/>
                      </a:lnTo>
                      <a:lnTo>
                        <a:pt x="597" y="392"/>
                      </a:lnTo>
                      <a:lnTo>
                        <a:pt x="580" y="416"/>
                      </a:lnTo>
                      <a:lnTo>
                        <a:pt x="557" y="436"/>
                      </a:lnTo>
                      <a:lnTo>
                        <a:pt x="534" y="455"/>
                      </a:lnTo>
                      <a:lnTo>
                        <a:pt x="517" y="475"/>
                      </a:lnTo>
                      <a:lnTo>
                        <a:pt x="494" y="494"/>
                      </a:lnTo>
                      <a:lnTo>
                        <a:pt x="471" y="514"/>
                      </a:lnTo>
                      <a:lnTo>
                        <a:pt x="465" y="524"/>
                      </a:lnTo>
                      <a:lnTo>
                        <a:pt x="454" y="529"/>
                      </a:lnTo>
                      <a:lnTo>
                        <a:pt x="448" y="538"/>
                      </a:lnTo>
                      <a:lnTo>
                        <a:pt x="442" y="548"/>
                      </a:lnTo>
                      <a:lnTo>
                        <a:pt x="431" y="553"/>
                      </a:lnTo>
                      <a:lnTo>
                        <a:pt x="425" y="563"/>
                      </a:lnTo>
                      <a:lnTo>
                        <a:pt x="413" y="568"/>
                      </a:lnTo>
                      <a:lnTo>
                        <a:pt x="402" y="578"/>
                      </a:lnTo>
                      <a:lnTo>
                        <a:pt x="396" y="587"/>
                      </a:lnTo>
                      <a:lnTo>
                        <a:pt x="385" y="592"/>
                      </a:lnTo>
                      <a:lnTo>
                        <a:pt x="379" y="602"/>
                      </a:lnTo>
                      <a:lnTo>
                        <a:pt x="368" y="607"/>
                      </a:lnTo>
                      <a:lnTo>
                        <a:pt x="362" y="617"/>
                      </a:lnTo>
                      <a:lnTo>
                        <a:pt x="350" y="622"/>
                      </a:lnTo>
                      <a:lnTo>
                        <a:pt x="339" y="631"/>
                      </a:lnTo>
                      <a:lnTo>
                        <a:pt x="333" y="641"/>
                      </a:lnTo>
                      <a:lnTo>
                        <a:pt x="327" y="641"/>
                      </a:lnTo>
                      <a:lnTo>
                        <a:pt x="322" y="646"/>
                      </a:lnTo>
                      <a:lnTo>
                        <a:pt x="316" y="651"/>
                      </a:lnTo>
                      <a:lnTo>
                        <a:pt x="310" y="651"/>
                      </a:lnTo>
                      <a:lnTo>
                        <a:pt x="304" y="656"/>
                      </a:lnTo>
                      <a:lnTo>
                        <a:pt x="299" y="656"/>
                      </a:lnTo>
                      <a:lnTo>
                        <a:pt x="293" y="661"/>
                      </a:lnTo>
                      <a:lnTo>
                        <a:pt x="287" y="666"/>
                      </a:lnTo>
                      <a:lnTo>
                        <a:pt x="270" y="680"/>
                      </a:lnTo>
                      <a:lnTo>
                        <a:pt x="253" y="695"/>
                      </a:lnTo>
                      <a:lnTo>
                        <a:pt x="235" y="710"/>
                      </a:lnTo>
                      <a:lnTo>
                        <a:pt x="212" y="724"/>
                      </a:lnTo>
                      <a:lnTo>
                        <a:pt x="195" y="744"/>
                      </a:lnTo>
                      <a:lnTo>
                        <a:pt x="178" y="759"/>
                      </a:lnTo>
                      <a:lnTo>
                        <a:pt x="161" y="773"/>
                      </a:lnTo>
                      <a:lnTo>
                        <a:pt x="144" y="788"/>
                      </a:lnTo>
                      <a:lnTo>
                        <a:pt x="126" y="803"/>
                      </a:lnTo>
                      <a:lnTo>
                        <a:pt x="109" y="822"/>
                      </a:lnTo>
                      <a:lnTo>
                        <a:pt x="92" y="837"/>
                      </a:lnTo>
                      <a:lnTo>
                        <a:pt x="69" y="851"/>
                      </a:lnTo>
                      <a:lnTo>
                        <a:pt x="52" y="866"/>
                      </a:lnTo>
                      <a:lnTo>
                        <a:pt x="34" y="886"/>
                      </a:lnTo>
                      <a:lnTo>
                        <a:pt x="17" y="900"/>
                      </a:lnTo>
                      <a:lnTo>
                        <a:pt x="0" y="915"/>
                      </a:lnTo>
                      <a:lnTo>
                        <a:pt x="17" y="930"/>
                      </a:lnTo>
                      <a:lnTo>
                        <a:pt x="34" y="944"/>
                      </a:lnTo>
                      <a:lnTo>
                        <a:pt x="52" y="964"/>
                      </a:lnTo>
                      <a:lnTo>
                        <a:pt x="69" y="979"/>
                      </a:lnTo>
                      <a:lnTo>
                        <a:pt x="86" y="993"/>
                      </a:lnTo>
                      <a:lnTo>
                        <a:pt x="103" y="1008"/>
                      </a:lnTo>
                      <a:lnTo>
                        <a:pt x="126" y="1023"/>
                      </a:lnTo>
                      <a:lnTo>
                        <a:pt x="144" y="1037"/>
                      </a:lnTo>
                      <a:lnTo>
                        <a:pt x="161" y="1052"/>
                      </a:lnTo>
                      <a:lnTo>
                        <a:pt x="178" y="1072"/>
                      </a:lnTo>
                      <a:lnTo>
                        <a:pt x="195" y="1086"/>
                      </a:lnTo>
                      <a:lnTo>
                        <a:pt x="212" y="1101"/>
                      </a:lnTo>
                      <a:lnTo>
                        <a:pt x="230" y="1116"/>
                      </a:lnTo>
                      <a:lnTo>
                        <a:pt x="247" y="1130"/>
                      </a:lnTo>
                      <a:lnTo>
                        <a:pt x="264" y="1145"/>
                      </a:lnTo>
                      <a:lnTo>
                        <a:pt x="281" y="1160"/>
                      </a:lnTo>
                      <a:lnTo>
                        <a:pt x="299" y="1179"/>
                      </a:lnTo>
                      <a:lnTo>
                        <a:pt x="316" y="1194"/>
                      </a:lnTo>
                      <a:lnTo>
                        <a:pt x="333" y="1208"/>
                      </a:lnTo>
                      <a:lnTo>
                        <a:pt x="356" y="1223"/>
                      </a:lnTo>
                      <a:lnTo>
                        <a:pt x="373" y="1238"/>
                      </a:lnTo>
                      <a:lnTo>
                        <a:pt x="391" y="1252"/>
                      </a:lnTo>
                      <a:lnTo>
                        <a:pt x="408" y="1272"/>
                      </a:lnTo>
                      <a:lnTo>
                        <a:pt x="425" y="1287"/>
                      </a:lnTo>
                      <a:lnTo>
                        <a:pt x="442" y="1301"/>
                      </a:lnTo>
                      <a:lnTo>
                        <a:pt x="459" y="1316"/>
                      </a:lnTo>
                      <a:lnTo>
                        <a:pt x="477" y="1331"/>
                      </a:lnTo>
                      <a:lnTo>
                        <a:pt x="494" y="1345"/>
                      </a:lnTo>
                      <a:lnTo>
                        <a:pt x="511" y="1360"/>
                      </a:lnTo>
                      <a:lnTo>
                        <a:pt x="528" y="1375"/>
                      </a:lnTo>
                      <a:lnTo>
                        <a:pt x="546" y="1389"/>
                      </a:lnTo>
                      <a:lnTo>
                        <a:pt x="563" y="1409"/>
                      </a:lnTo>
                      <a:lnTo>
                        <a:pt x="569" y="1384"/>
                      </a:lnTo>
                      <a:lnTo>
                        <a:pt x="574" y="1365"/>
                      </a:lnTo>
                      <a:lnTo>
                        <a:pt x="574" y="1345"/>
                      </a:lnTo>
                      <a:lnTo>
                        <a:pt x="580" y="1326"/>
                      </a:lnTo>
                      <a:lnTo>
                        <a:pt x="586" y="1321"/>
                      </a:lnTo>
                      <a:lnTo>
                        <a:pt x="597" y="1321"/>
                      </a:lnTo>
                      <a:lnTo>
                        <a:pt x="603" y="1316"/>
                      </a:lnTo>
                      <a:lnTo>
                        <a:pt x="609" y="1316"/>
                      </a:lnTo>
                      <a:lnTo>
                        <a:pt x="620" y="1311"/>
                      </a:lnTo>
                      <a:lnTo>
                        <a:pt x="626" y="1311"/>
                      </a:lnTo>
                      <a:lnTo>
                        <a:pt x="632" y="1306"/>
                      </a:lnTo>
                      <a:lnTo>
                        <a:pt x="643" y="1306"/>
                      </a:lnTo>
                      <a:lnTo>
                        <a:pt x="649" y="1301"/>
                      </a:lnTo>
                      <a:lnTo>
                        <a:pt x="655" y="1301"/>
                      </a:lnTo>
                      <a:lnTo>
                        <a:pt x="666" y="1296"/>
                      </a:lnTo>
                      <a:lnTo>
                        <a:pt x="672" y="1296"/>
                      </a:lnTo>
                      <a:lnTo>
                        <a:pt x="678" y="1292"/>
                      </a:lnTo>
                      <a:lnTo>
                        <a:pt x="683" y="1287"/>
                      </a:lnTo>
                      <a:lnTo>
                        <a:pt x="695" y="1287"/>
                      </a:lnTo>
                      <a:lnTo>
                        <a:pt x="701" y="1282"/>
                      </a:lnTo>
                      <a:lnTo>
                        <a:pt x="712" y="1277"/>
                      </a:lnTo>
                      <a:lnTo>
                        <a:pt x="724" y="1272"/>
                      </a:lnTo>
                      <a:lnTo>
                        <a:pt x="735" y="1267"/>
                      </a:lnTo>
                      <a:lnTo>
                        <a:pt x="741" y="1262"/>
                      </a:lnTo>
                      <a:lnTo>
                        <a:pt x="752" y="1257"/>
                      </a:lnTo>
                      <a:lnTo>
                        <a:pt x="764" y="1252"/>
                      </a:lnTo>
                      <a:lnTo>
                        <a:pt x="775" y="1248"/>
                      </a:lnTo>
                      <a:lnTo>
                        <a:pt x="787" y="1238"/>
                      </a:lnTo>
                      <a:lnTo>
                        <a:pt x="798" y="1233"/>
                      </a:lnTo>
                      <a:lnTo>
                        <a:pt x="810" y="1228"/>
                      </a:lnTo>
                      <a:lnTo>
                        <a:pt x="821" y="1223"/>
                      </a:lnTo>
                      <a:lnTo>
                        <a:pt x="833" y="1218"/>
                      </a:lnTo>
                      <a:lnTo>
                        <a:pt x="838" y="1208"/>
                      </a:lnTo>
                      <a:lnTo>
                        <a:pt x="850" y="1204"/>
                      </a:lnTo>
                      <a:lnTo>
                        <a:pt x="861" y="1199"/>
                      </a:lnTo>
                      <a:lnTo>
                        <a:pt x="873" y="1189"/>
                      </a:lnTo>
                      <a:lnTo>
                        <a:pt x="879" y="1184"/>
                      </a:lnTo>
                      <a:lnTo>
                        <a:pt x="890" y="1174"/>
                      </a:lnTo>
                      <a:lnTo>
                        <a:pt x="902" y="1169"/>
                      </a:lnTo>
                      <a:lnTo>
                        <a:pt x="907" y="1160"/>
                      </a:lnTo>
                      <a:lnTo>
                        <a:pt x="919" y="1155"/>
                      </a:lnTo>
                      <a:lnTo>
                        <a:pt x="930" y="1145"/>
                      </a:lnTo>
                      <a:lnTo>
                        <a:pt x="936" y="1140"/>
                      </a:lnTo>
                      <a:lnTo>
                        <a:pt x="948" y="1130"/>
                      </a:lnTo>
                      <a:lnTo>
                        <a:pt x="953" y="1125"/>
                      </a:lnTo>
                      <a:lnTo>
                        <a:pt x="965" y="1116"/>
                      </a:lnTo>
                      <a:lnTo>
                        <a:pt x="971" y="1106"/>
                      </a:lnTo>
                      <a:lnTo>
                        <a:pt x="982" y="1096"/>
                      </a:lnTo>
                      <a:lnTo>
                        <a:pt x="988" y="1091"/>
                      </a:lnTo>
                      <a:lnTo>
                        <a:pt x="999" y="1081"/>
                      </a:lnTo>
                      <a:lnTo>
                        <a:pt x="1005" y="1072"/>
                      </a:lnTo>
                      <a:lnTo>
                        <a:pt x="1011" y="1067"/>
                      </a:lnTo>
                      <a:lnTo>
                        <a:pt x="1016" y="1062"/>
                      </a:lnTo>
                      <a:lnTo>
                        <a:pt x="1022" y="1052"/>
                      </a:lnTo>
                      <a:lnTo>
                        <a:pt x="1028" y="1047"/>
                      </a:lnTo>
                      <a:lnTo>
                        <a:pt x="1034" y="1037"/>
                      </a:lnTo>
                      <a:lnTo>
                        <a:pt x="1034" y="1032"/>
                      </a:lnTo>
                      <a:lnTo>
                        <a:pt x="1039" y="1027"/>
                      </a:lnTo>
                      <a:lnTo>
                        <a:pt x="1039" y="1018"/>
                      </a:lnTo>
                      <a:lnTo>
                        <a:pt x="1045" y="1013"/>
                      </a:lnTo>
                      <a:lnTo>
                        <a:pt x="1057" y="1008"/>
                      </a:lnTo>
                      <a:lnTo>
                        <a:pt x="1068" y="998"/>
                      </a:lnTo>
                      <a:lnTo>
                        <a:pt x="1080" y="993"/>
                      </a:lnTo>
                      <a:lnTo>
                        <a:pt x="1091" y="988"/>
                      </a:lnTo>
                      <a:lnTo>
                        <a:pt x="1103" y="979"/>
                      </a:lnTo>
                      <a:lnTo>
                        <a:pt x="1108" y="974"/>
                      </a:lnTo>
                      <a:lnTo>
                        <a:pt x="1120" y="964"/>
                      </a:lnTo>
                      <a:lnTo>
                        <a:pt x="1131" y="959"/>
                      </a:lnTo>
                      <a:lnTo>
                        <a:pt x="1143" y="954"/>
                      </a:lnTo>
                      <a:lnTo>
                        <a:pt x="1154" y="944"/>
                      </a:lnTo>
                      <a:lnTo>
                        <a:pt x="1166" y="939"/>
                      </a:lnTo>
                      <a:lnTo>
                        <a:pt x="1177" y="935"/>
                      </a:lnTo>
                      <a:lnTo>
                        <a:pt x="1183" y="925"/>
                      </a:lnTo>
                      <a:lnTo>
                        <a:pt x="1194" y="920"/>
                      </a:lnTo>
                      <a:lnTo>
                        <a:pt x="1206" y="915"/>
                      </a:lnTo>
                      <a:lnTo>
                        <a:pt x="1217" y="905"/>
                      </a:lnTo>
                      <a:lnTo>
                        <a:pt x="1229" y="910"/>
                      </a:lnTo>
                      <a:lnTo>
                        <a:pt x="1240" y="910"/>
                      </a:lnTo>
                      <a:lnTo>
                        <a:pt x="1252" y="910"/>
                      </a:lnTo>
                      <a:lnTo>
                        <a:pt x="1263" y="915"/>
                      </a:lnTo>
                      <a:lnTo>
                        <a:pt x="1275" y="915"/>
                      </a:lnTo>
                      <a:lnTo>
                        <a:pt x="1286" y="915"/>
                      </a:lnTo>
                      <a:lnTo>
                        <a:pt x="1298" y="915"/>
                      </a:lnTo>
                      <a:lnTo>
                        <a:pt x="1309" y="915"/>
                      </a:lnTo>
                      <a:lnTo>
                        <a:pt x="1315" y="915"/>
                      </a:lnTo>
                      <a:lnTo>
                        <a:pt x="1321" y="915"/>
                      </a:lnTo>
                      <a:lnTo>
                        <a:pt x="1332" y="910"/>
                      </a:lnTo>
                      <a:lnTo>
                        <a:pt x="1338" y="910"/>
                      </a:lnTo>
                      <a:lnTo>
                        <a:pt x="1344" y="910"/>
                      </a:lnTo>
                      <a:lnTo>
                        <a:pt x="1355" y="910"/>
                      </a:lnTo>
                      <a:lnTo>
                        <a:pt x="1361" y="905"/>
                      </a:lnTo>
                      <a:lnTo>
                        <a:pt x="1367" y="905"/>
                      </a:lnTo>
                      <a:lnTo>
                        <a:pt x="1378" y="905"/>
                      </a:lnTo>
                      <a:lnTo>
                        <a:pt x="1384" y="900"/>
                      </a:lnTo>
                      <a:lnTo>
                        <a:pt x="1390" y="900"/>
                      </a:lnTo>
                      <a:lnTo>
                        <a:pt x="1401" y="900"/>
                      </a:lnTo>
                      <a:lnTo>
                        <a:pt x="1407" y="895"/>
                      </a:lnTo>
                      <a:lnTo>
                        <a:pt x="1413" y="891"/>
                      </a:lnTo>
                      <a:lnTo>
                        <a:pt x="1424" y="891"/>
                      </a:lnTo>
                      <a:lnTo>
                        <a:pt x="1430" y="886"/>
                      </a:lnTo>
                      <a:lnTo>
                        <a:pt x="1436" y="886"/>
                      </a:lnTo>
                      <a:lnTo>
                        <a:pt x="1447" y="881"/>
                      </a:lnTo>
                      <a:lnTo>
                        <a:pt x="1453" y="871"/>
                      </a:lnTo>
                      <a:lnTo>
                        <a:pt x="1459" y="866"/>
                      </a:lnTo>
                      <a:lnTo>
                        <a:pt x="1464" y="861"/>
                      </a:lnTo>
                      <a:lnTo>
                        <a:pt x="1476" y="856"/>
                      </a:lnTo>
                      <a:lnTo>
                        <a:pt x="1482" y="847"/>
                      </a:lnTo>
                      <a:lnTo>
                        <a:pt x="1482" y="842"/>
                      </a:lnTo>
                      <a:lnTo>
                        <a:pt x="1487" y="832"/>
                      </a:lnTo>
                      <a:lnTo>
                        <a:pt x="1493" y="827"/>
                      </a:lnTo>
                      <a:lnTo>
                        <a:pt x="1499" y="817"/>
                      </a:lnTo>
                      <a:lnTo>
                        <a:pt x="1499" y="812"/>
                      </a:lnTo>
                      <a:lnTo>
                        <a:pt x="1505" y="803"/>
                      </a:lnTo>
                      <a:lnTo>
                        <a:pt x="1505" y="793"/>
                      </a:lnTo>
                      <a:lnTo>
                        <a:pt x="1505" y="788"/>
                      </a:lnTo>
                      <a:lnTo>
                        <a:pt x="1510" y="778"/>
                      </a:lnTo>
                      <a:lnTo>
                        <a:pt x="1505" y="773"/>
                      </a:lnTo>
                      <a:lnTo>
                        <a:pt x="1505" y="768"/>
                      </a:lnTo>
                      <a:lnTo>
                        <a:pt x="1505" y="759"/>
                      </a:lnTo>
                      <a:lnTo>
                        <a:pt x="1499" y="754"/>
                      </a:lnTo>
                      <a:lnTo>
                        <a:pt x="1493" y="749"/>
                      </a:lnTo>
                      <a:lnTo>
                        <a:pt x="1493" y="744"/>
                      </a:lnTo>
                      <a:lnTo>
                        <a:pt x="1487" y="739"/>
                      </a:lnTo>
                      <a:lnTo>
                        <a:pt x="1487" y="734"/>
                      </a:lnTo>
                      <a:lnTo>
                        <a:pt x="1493" y="724"/>
                      </a:lnTo>
                      <a:lnTo>
                        <a:pt x="1499" y="714"/>
                      </a:lnTo>
                      <a:lnTo>
                        <a:pt x="1510" y="710"/>
                      </a:lnTo>
                      <a:lnTo>
                        <a:pt x="1516" y="700"/>
                      </a:lnTo>
                      <a:lnTo>
                        <a:pt x="1528" y="690"/>
                      </a:lnTo>
                      <a:lnTo>
                        <a:pt x="1533" y="680"/>
                      </a:lnTo>
                      <a:lnTo>
                        <a:pt x="1545" y="670"/>
                      </a:lnTo>
                      <a:lnTo>
                        <a:pt x="1551" y="661"/>
                      </a:lnTo>
                      <a:lnTo>
                        <a:pt x="1551" y="651"/>
                      </a:lnTo>
                      <a:lnTo>
                        <a:pt x="1556" y="641"/>
                      </a:lnTo>
                      <a:lnTo>
                        <a:pt x="1556" y="631"/>
                      </a:lnTo>
                      <a:lnTo>
                        <a:pt x="1556" y="622"/>
                      </a:lnTo>
                      <a:lnTo>
                        <a:pt x="1568" y="622"/>
                      </a:lnTo>
                      <a:lnTo>
                        <a:pt x="1579" y="622"/>
                      </a:lnTo>
                      <a:lnTo>
                        <a:pt x="1591" y="622"/>
                      </a:lnTo>
                      <a:lnTo>
                        <a:pt x="1602" y="617"/>
                      </a:lnTo>
                      <a:lnTo>
                        <a:pt x="1614" y="617"/>
                      </a:lnTo>
                      <a:lnTo>
                        <a:pt x="1625" y="612"/>
                      </a:lnTo>
                      <a:lnTo>
                        <a:pt x="1637" y="612"/>
                      </a:lnTo>
                      <a:lnTo>
                        <a:pt x="1648" y="607"/>
                      </a:lnTo>
                      <a:lnTo>
                        <a:pt x="1654" y="602"/>
                      </a:lnTo>
                      <a:lnTo>
                        <a:pt x="1665" y="597"/>
                      </a:lnTo>
                      <a:lnTo>
                        <a:pt x="1671" y="587"/>
                      </a:lnTo>
                      <a:lnTo>
                        <a:pt x="1677" y="582"/>
                      </a:lnTo>
                      <a:lnTo>
                        <a:pt x="1683" y="573"/>
                      </a:lnTo>
                      <a:lnTo>
                        <a:pt x="1688" y="568"/>
                      </a:lnTo>
                      <a:lnTo>
                        <a:pt x="1694" y="558"/>
                      </a:lnTo>
                      <a:lnTo>
                        <a:pt x="1700" y="548"/>
                      </a:lnTo>
                      <a:lnTo>
                        <a:pt x="1700" y="529"/>
                      </a:lnTo>
                      <a:lnTo>
                        <a:pt x="1700" y="509"/>
                      </a:lnTo>
                      <a:lnTo>
                        <a:pt x="1694" y="485"/>
                      </a:lnTo>
                      <a:lnTo>
                        <a:pt x="1688" y="465"/>
                      </a:lnTo>
                      <a:lnTo>
                        <a:pt x="1683" y="455"/>
                      </a:lnTo>
                      <a:lnTo>
                        <a:pt x="1683" y="446"/>
                      </a:lnTo>
                      <a:lnTo>
                        <a:pt x="1677" y="436"/>
                      </a:lnTo>
                      <a:lnTo>
                        <a:pt x="1671" y="426"/>
                      </a:lnTo>
                      <a:lnTo>
                        <a:pt x="1665" y="416"/>
                      </a:lnTo>
                      <a:lnTo>
                        <a:pt x="1660" y="406"/>
                      </a:lnTo>
                      <a:lnTo>
                        <a:pt x="1654" y="397"/>
                      </a:lnTo>
                      <a:lnTo>
                        <a:pt x="1648" y="387"/>
                      </a:lnTo>
                      <a:lnTo>
                        <a:pt x="1642" y="377"/>
                      </a:lnTo>
                      <a:lnTo>
                        <a:pt x="1631" y="372"/>
                      </a:lnTo>
                      <a:lnTo>
                        <a:pt x="1625" y="367"/>
                      </a:lnTo>
                      <a:lnTo>
                        <a:pt x="1614" y="372"/>
                      </a:lnTo>
                      <a:lnTo>
                        <a:pt x="1608" y="377"/>
                      </a:lnTo>
                      <a:lnTo>
                        <a:pt x="1596" y="387"/>
                      </a:lnTo>
                      <a:lnTo>
                        <a:pt x="1579" y="397"/>
                      </a:lnTo>
                      <a:lnTo>
                        <a:pt x="1568" y="411"/>
                      </a:lnTo>
                      <a:lnTo>
                        <a:pt x="1579" y="402"/>
                      </a:lnTo>
                      <a:lnTo>
                        <a:pt x="1591" y="392"/>
                      </a:lnTo>
                      <a:lnTo>
                        <a:pt x="1602" y="377"/>
                      </a:lnTo>
                      <a:lnTo>
                        <a:pt x="1614" y="367"/>
                      </a:lnTo>
                      <a:lnTo>
                        <a:pt x="1625" y="357"/>
                      </a:lnTo>
                      <a:lnTo>
                        <a:pt x="1637" y="348"/>
                      </a:lnTo>
                      <a:lnTo>
                        <a:pt x="1642" y="338"/>
                      </a:lnTo>
                      <a:lnTo>
                        <a:pt x="1654" y="328"/>
                      </a:lnTo>
                      <a:lnTo>
                        <a:pt x="1660" y="313"/>
                      </a:lnTo>
                      <a:lnTo>
                        <a:pt x="1665" y="299"/>
                      </a:lnTo>
                      <a:lnTo>
                        <a:pt x="1671" y="284"/>
                      </a:lnTo>
                      <a:lnTo>
                        <a:pt x="1677" y="274"/>
                      </a:lnTo>
                      <a:lnTo>
                        <a:pt x="1683" y="260"/>
                      </a:lnTo>
                      <a:lnTo>
                        <a:pt x="1688" y="245"/>
                      </a:lnTo>
                      <a:lnTo>
                        <a:pt x="1694" y="230"/>
                      </a:lnTo>
                      <a:lnTo>
                        <a:pt x="1694" y="216"/>
                      </a:lnTo>
                      <a:lnTo>
                        <a:pt x="1694" y="191"/>
                      </a:lnTo>
                      <a:lnTo>
                        <a:pt x="1694" y="167"/>
                      </a:lnTo>
                      <a:lnTo>
                        <a:pt x="1688" y="142"/>
                      </a:lnTo>
                      <a:lnTo>
                        <a:pt x="1677" y="123"/>
                      </a:lnTo>
                      <a:lnTo>
                        <a:pt x="1671" y="113"/>
                      </a:lnTo>
                      <a:lnTo>
                        <a:pt x="1665" y="108"/>
                      </a:lnTo>
                      <a:lnTo>
                        <a:pt x="1654" y="103"/>
                      </a:lnTo>
                      <a:lnTo>
                        <a:pt x="1642" y="98"/>
                      </a:lnTo>
                      <a:lnTo>
                        <a:pt x="1637" y="93"/>
                      </a:lnTo>
                      <a:lnTo>
                        <a:pt x="1625" y="93"/>
                      </a:lnTo>
                      <a:lnTo>
                        <a:pt x="1614" y="89"/>
                      </a:lnTo>
                      <a:lnTo>
                        <a:pt x="1602" y="84"/>
                      </a:lnTo>
                      <a:lnTo>
                        <a:pt x="1596" y="84"/>
                      </a:lnTo>
                      <a:lnTo>
                        <a:pt x="1591" y="84"/>
                      </a:lnTo>
                      <a:lnTo>
                        <a:pt x="1585" y="84"/>
                      </a:lnTo>
                      <a:lnTo>
                        <a:pt x="1574" y="84"/>
                      </a:lnTo>
                      <a:lnTo>
                        <a:pt x="1568" y="84"/>
                      </a:lnTo>
                      <a:lnTo>
                        <a:pt x="1562" y="84"/>
                      </a:lnTo>
                      <a:lnTo>
                        <a:pt x="1556" y="84"/>
                      </a:lnTo>
                      <a:lnTo>
                        <a:pt x="1545" y="8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193" name="Freeform 9"/>
                <p:cNvSpPr>
                  <a:spLocks/>
                </p:cNvSpPr>
                <p:nvPr/>
              </p:nvSpPr>
              <p:spPr bwMode="auto">
                <a:xfrm>
                  <a:off x="534" y="1561"/>
                  <a:ext cx="1166" cy="1213"/>
                </a:xfrm>
                <a:custGeom>
                  <a:avLst/>
                  <a:gdLst>
                    <a:gd name="T0" fmla="*/ 29 w 1166"/>
                    <a:gd name="T1" fmla="*/ 1076 h 1213"/>
                    <a:gd name="T2" fmla="*/ 6 w 1166"/>
                    <a:gd name="T3" fmla="*/ 924 h 1213"/>
                    <a:gd name="T4" fmla="*/ 17 w 1166"/>
                    <a:gd name="T5" fmla="*/ 880 h 1213"/>
                    <a:gd name="T6" fmla="*/ 58 w 1166"/>
                    <a:gd name="T7" fmla="*/ 861 h 1213"/>
                    <a:gd name="T8" fmla="*/ 115 w 1166"/>
                    <a:gd name="T9" fmla="*/ 866 h 1213"/>
                    <a:gd name="T10" fmla="*/ 149 w 1166"/>
                    <a:gd name="T11" fmla="*/ 822 h 1213"/>
                    <a:gd name="T12" fmla="*/ 259 w 1166"/>
                    <a:gd name="T13" fmla="*/ 817 h 1213"/>
                    <a:gd name="T14" fmla="*/ 299 w 1166"/>
                    <a:gd name="T15" fmla="*/ 778 h 1213"/>
                    <a:gd name="T16" fmla="*/ 253 w 1166"/>
                    <a:gd name="T17" fmla="*/ 748 h 1213"/>
                    <a:gd name="T18" fmla="*/ 264 w 1166"/>
                    <a:gd name="T19" fmla="*/ 738 h 1213"/>
                    <a:gd name="T20" fmla="*/ 327 w 1166"/>
                    <a:gd name="T21" fmla="*/ 753 h 1213"/>
                    <a:gd name="T22" fmla="*/ 391 w 1166"/>
                    <a:gd name="T23" fmla="*/ 753 h 1213"/>
                    <a:gd name="T24" fmla="*/ 500 w 1166"/>
                    <a:gd name="T25" fmla="*/ 714 h 1213"/>
                    <a:gd name="T26" fmla="*/ 580 w 1166"/>
                    <a:gd name="T27" fmla="*/ 646 h 1213"/>
                    <a:gd name="T28" fmla="*/ 517 w 1166"/>
                    <a:gd name="T29" fmla="*/ 597 h 1213"/>
                    <a:gd name="T30" fmla="*/ 442 w 1166"/>
                    <a:gd name="T31" fmla="*/ 548 h 1213"/>
                    <a:gd name="T32" fmla="*/ 459 w 1166"/>
                    <a:gd name="T33" fmla="*/ 523 h 1213"/>
                    <a:gd name="T34" fmla="*/ 563 w 1166"/>
                    <a:gd name="T35" fmla="*/ 518 h 1213"/>
                    <a:gd name="T36" fmla="*/ 620 w 1166"/>
                    <a:gd name="T37" fmla="*/ 465 h 1213"/>
                    <a:gd name="T38" fmla="*/ 660 w 1166"/>
                    <a:gd name="T39" fmla="*/ 377 h 1213"/>
                    <a:gd name="T40" fmla="*/ 724 w 1166"/>
                    <a:gd name="T41" fmla="*/ 372 h 1213"/>
                    <a:gd name="T42" fmla="*/ 798 w 1166"/>
                    <a:gd name="T43" fmla="*/ 372 h 1213"/>
                    <a:gd name="T44" fmla="*/ 896 w 1166"/>
                    <a:gd name="T45" fmla="*/ 313 h 1213"/>
                    <a:gd name="T46" fmla="*/ 879 w 1166"/>
                    <a:gd name="T47" fmla="*/ 244 h 1213"/>
                    <a:gd name="T48" fmla="*/ 919 w 1166"/>
                    <a:gd name="T49" fmla="*/ 249 h 1213"/>
                    <a:gd name="T50" fmla="*/ 902 w 1166"/>
                    <a:gd name="T51" fmla="*/ 200 h 1213"/>
                    <a:gd name="T52" fmla="*/ 948 w 1166"/>
                    <a:gd name="T53" fmla="*/ 205 h 1213"/>
                    <a:gd name="T54" fmla="*/ 965 w 1166"/>
                    <a:gd name="T55" fmla="*/ 152 h 1213"/>
                    <a:gd name="T56" fmla="*/ 930 w 1166"/>
                    <a:gd name="T57" fmla="*/ 112 h 1213"/>
                    <a:gd name="T58" fmla="*/ 913 w 1166"/>
                    <a:gd name="T59" fmla="*/ 54 h 1213"/>
                    <a:gd name="T60" fmla="*/ 936 w 1166"/>
                    <a:gd name="T61" fmla="*/ 44 h 1213"/>
                    <a:gd name="T62" fmla="*/ 953 w 1166"/>
                    <a:gd name="T63" fmla="*/ 98 h 1213"/>
                    <a:gd name="T64" fmla="*/ 1034 w 1166"/>
                    <a:gd name="T65" fmla="*/ 152 h 1213"/>
                    <a:gd name="T66" fmla="*/ 1091 w 1166"/>
                    <a:gd name="T67" fmla="*/ 137 h 1213"/>
                    <a:gd name="T68" fmla="*/ 1137 w 1166"/>
                    <a:gd name="T69" fmla="*/ 78 h 1213"/>
                    <a:gd name="T70" fmla="*/ 1154 w 1166"/>
                    <a:gd name="T71" fmla="*/ 39 h 1213"/>
                    <a:gd name="T72" fmla="*/ 1149 w 1166"/>
                    <a:gd name="T73" fmla="*/ 161 h 1213"/>
                    <a:gd name="T74" fmla="*/ 1091 w 1166"/>
                    <a:gd name="T75" fmla="*/ 244 h 1213"/>
                    <a:gd name="T76" fmla="*/ 1108 w 1166"/>
                    <a:gd name="T77" fmla="*/ 264 h 1213"/>
                    <a:gd name="T78" fmla="*/ 1154 w 1166"/>
                    <a:gd name="T79" fmla="*/ 342 h 1213"/>
                    <a:gd name="T80" fmla="*/ 1143 w 1166"/>
                    <a:gd name="T81" fmla="*/ 469 h 1213"/>
                    <a:gd name="T82" fmla="*/ 1057 w 1166"/>
                    <a:gd name="T83" fmla="*/ 509 h 1213"/>
                    <a:gd name="T84" fmla="*/ 999 w 1166"/>
                    <a:gd name="T85" fmla="*/ 567 h 1213"/>
                    <a:gd name="T86" fmla="*/ 959 w 1166"/>
                    <a:gd name="T87" fmla="*/ 636 h 1213"/>
                    <a:gd name="T88" fmla="*/ 965 w 1166"/>
                    <a:gd name="T89" fmla="*/ 699 h 1213"/>
                    <a:gd name="T90" fmla="*/ 919 w 1166"/>
                    <a:gd name="T91" fmla="*/ 763 h 1213"/>
                    <a:gd name="T92" fmla="*/ 850 w 1166"/>
                    <a:gd name="T93" fmla="*/ 787 h 1213"/>
                    <a:gd name="T94" fmla="*/ 781 w 1166"/>
                    <a:gd name="T95" fmla="*/ 802 h 1213"/>
                    <a:gd name="T96" fmla="*/ 683 w 1166"/>
                    <a:gd name="T97" fmla="*/ 792 h 1213"/>
                    <a:gd name="T98" fmla="*/ 586 w 1166"/>
                    <a:gd name="T99" fmla="*/ 851 h 1213"/>
                    <a:gd name="T100" fmla="*/ 505 w 1166"/>
                    <a:gd name="T101" fmla="*/ 914 h 1213"/>
                    <a:gd name="T102" fmla="*/ 454 w 1166"/>
                    <a:gd name="T103" fmla="*/ 978 h 1213"/>
                    <a:gd name="T104" fmla="*/ 373 w 1166"/>
                    <a:gd name="T105" fmla="*/ 1047 h 1213"/>
                    <a:gd name="T106" fmla="*/ 287 w 1166"/>
                    <a:gd name="T107" fmla="*/ 1110 h 1213"/>
                    <a:gd name="T108" fmla="*/ 190 w 1166"/>
                    <a:gd name="T109" fmla="*/ 1159 h 1213"/>
                    <a:gd name="T110" fmla="*/ 115 w 1166"/>
                    <a:gd name="T111" fmla="*/ 1188 h 1213"/>
                    <a:gd name="T112" fmla="*/ 46 w 1166"/>
                    <a:gd name="T113" fmla="*/ 1213 h 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66" h="1213">
                      <a:moveTo>
                        <a:pt x="46" y="1213"/>
                      </a:moveTo>
                      <a:lnTo>
                        <a:pt x="46" y="1198"/>
                      </a:lnTo>
                      <a:lnTo>
                        <a:pt x="46" y="1179"/>
                      </a:lnTo>
                      <a:lnTo>
                        <a:pt x="40" y="1159"/>
                      </a:lnTo>
                      <a:lnTo>
                        <a:pt x="40" y="1144"/>
                      </a:lnTo>
                      <a:lnTo>
                        <a:pt x="35" y="1125"/>
                      </a:lnTo>
                      <a:lnTo>
                        <a:pt x="35" y="1110"/>
                      </a:lnTo>
                      <a:lnTo>
                        <a:pt x="35" y="1095"/>
                      </a:lnTo>
                      <a:lnTo>
                        <a:pt x="29" y="1076"/>
                      </a:lnTo>
                      <a:lnTo>
                        <a:pt x="29" y="1061"/>
                      </a:lnTo>
                      <a:lnTo>
                        <a:pt x="23" y="1042"/>
                      </a:lnTo>
                      <a:lnTo>
                        <a:pt x="23" y="1027"/>
                      </a:lnTo>
                      <a:lnTo>
                        <a:pt x="17" y="1012"/>
                      </a:lnTo>
                      <a:lnTo>
                        <a:pt x="17" y="993"/>
                      </a:lnTo>
                      <a:lnTo>
                        <a:pt x="12" y="973"/>
                      </a:lnTo>
                      <a:lnTo>
                        <a:pt x="12" y="959"/>
                      </a:lnTo>
                      <a:lnTo>
                        <a:pt x="12" y="939"/>
                      </a:lnTo>
                      <a:lnTo>
                        <a:pt x="6" y="924"/>
                      </a:lnTo>
                      <a:lnTo>
                        <a:pt x="0" y="910"/>
                      </a:lnTo>
                      <a:lnTo>
                        <a:pt x="0" y="895"/>
                      </a:lnTo>
                      <a:lnTo>
                        <a:pt x="0" y="880"/>
                      </a:lnTo>
                      <a:lnTo>
                        <a:pt x="0" y="880"/>
                      </a:lnTo>
                      <a:lnTo>
                        <a:pt x="6" y="880"/>
                      </a:lnTo>
                      <a:lnTo>
                        <a:pt x="6" y="875"/>
                      </a:lnTo>
                      <a:lnTo>
                        <a:pt x="12" y="875"/>
                      </a:lnTo>
                      <a:lnTo>
                        <a:pt x="17" y="880"/>
                      </a:lnTo>
                      <a:lnTo>
                        <a:pt x="17" y="880"/>
                      </a:lnTo>
                      <a:lnTo>
                        <a:pt x="23" y="880"/>
                      </a:lnTo>
                      <a:lnTo>
                        <a:pt x="29" y="880"/>
                      </a:lnTo>
                      <a:lnTo>
                        <a:pt x="29" y="870"/>
                      </a:lnTo>
                      <a:lnTo>
                        <a:pt x="29" y="866"/>
                      </a:lnTo>
                      <a:lnTo>
                        <a:pt x="29" y="861"/>
                      </a:lnTo>
                      <a:lnTo>
                        <a:pt x="35" y="856"/>
                      </a:lnTo>
                      <a:lnTo>
                        <a:pt x="40" y="856"/>
                      </a:lnTo>
                      <a:lnTo>
                        <a:pt x="46" y="856"/>
                      </a:lnTo>
                      <a:lnTo>
                        <a:pt x="58" y="861"/>
                      </a:lnTo>
                      <a:lnTo>
                        <a:pt x="63" y="861"/>
                      </a:lnTo>
                      <a:lnTo>
                        <a:pt x="69" y="866"/>
                      </a:lnTo>
                      <a:lnTo>
                        <a:pt x="80" y="866"/>
                      </a:lnTo>
                      <a:lnTo>
                        <a:pt x="86" y="870"/>
                      </a:lnTo>
                      <a:lnTo>
                        <a:pt x="92" y="875"/>
                      </a:lnTo>
                      <a:lnTo>
                        <a:pt x="98" y="870"/>
                      </a:lnTo>
                      <a:lnTo>
                        <a:pt x="103" y="870"/>
                      </a:lnTo>
                      <a:lnTo>
                        <a:pt x="109" y="870"/>
                      </a:lnTo>
                      <a:lnTo>
                        <a:pt x="115" y="866"/>
                      </a:lnTo>
                      <a:lnTo>
                        <a:pt x="121" y="866"/>
                      </a:lnTo>
                      <a:lnTo>
                        <a:pt x="126" y="861"/>
                      </a:lnTo>
                      <a:lnTo>
                        <a:pt x="132" y="861"/>
                      </a:lnTo>
                      <a:lnTo>
                        <a:pt x="132" y="856"/>
                      </a:lnTo>
                      <a:lnTo>
                        <a:pt x="138" y="851"/>
                      </a:lnTo>
                      <a:lnTo>
                        <a:pt x="138" y="836"/>
                      </a:lnTo>
                      <a:lnTo>
                        <a:pt x="132" y="826"/>
                      </a:lnTo>
                      <a:lnTo>
                        <a:pt x="138" y="822"/>
                      </a:lnTo>
                      <a:lnTo>
                        <a:pt x="149" y="822"/>
                      </a:lnTo>
                      <a:lnTo>
                        <a:pt x="161" y="822"/>
                      </a:lnTo>
                      <a:lnTo>
                        <a:pt x="172" y="822"/>
                      </a:lnTo>
                      <a:lnTo>
                        <a:pt x="190" y="822"/>
                      </a:lnTo>
                      <a:lnTo>
                        <a:pt x="201" y="826"/>
                      </a:lnTo>
                      <a:lnTo>
                        <a:pt x="213" y="826"/>
                      </a:lnTo>
                      <a:lnTo>
                        <a:pt x="224" y="826"/>
                      </a:lnTo>
                      <a:lnTo>
                        <a:pt x="236" y="822"/>
                      </a:lnTo>
                      <a:lnTo>
                        <a:pt x="247" y="822"/>
                      </a:lnTo>
                      <a:lnTo>
                        <a:pt x="259" y="817"/>
                      </a:lnTo>
                      <a:lnTo>
                        <a:pt x="270" y="812"/>
                      </a:lnTo>
                      <a:lnTo>
                        <a:pt x="276" y="807"/>
                      </a:lnTo>
                      <a:lnTo>
                        <a:pt x="287" y="797"/>
                      </a:lnTo>
                      <a:lnTo>
                        <a:pt x="299" y="792"/>
                      </a:lnTo>
                      <a:lnTo>
                        <a:pt x="310" y="787"/>
                      </a:lnTo>
                      <a:lnTo>
                        <a:pt x="316" y="782"/>
                      </a:lnTo>
                      <a:lnTo>
                        <a:pt x="310" y="778"/>
                      </a:lnTo>
                      <a:lnTo>
                        <a:pt x="304" y="778"/>
                      </a:lnTo>
                      <a:lnTo>
                        <a:pt x="299" y="778"/>
                      </a:lnTo>
                      <a:lnTo>
                        <a:pt x="293" y="778"/>
                      </a:lnTo>
                      <a:lnTo>
                        <a:pt x="287" y="773"/>
                      </a:lnTo>
                      <a:lnTo>
                        <a:pt x="281" y="773"/>
                      </a:lnTo>
                      <a:lnTo>
                        <a:pt x="276" y="768"/>
                      </a:lnTo>
                      <a:lnTo>
                        <a:pt x="276" y="768"/>
                      </a:lnTo>
                      <a:lnTo>
                        <a:pt x="264" y="763"/>
                      </a:lnTo>
                      <a:lnTo>
                        <a:pt x="259" y="758"/>
                      </a:lnTo>
                      <a:lnTo>
                        <a:pt x="259" y="753"/>
                      </a:lnTo>
                      <a:lnTo>
                        <a:pt x="253" y="748"/>
                      </a:lnTo>
                      <a:lnTo>
                        <a:pt x="247" y="743"/>
                      </a:lnTo>
                      <a:lnTo>
                        <a:pt x="241" y="738"/>
                      </a:lnTo>
                      <a:lnTo>
                        <a:pt x="236" y="734"/>
                      </a:lnTo>
                      <a:lnTo>
                        <a:pt x="230" y="729"/>
                      </a:lnTo>
                      <a:lnTo>
                        <a:pt x="236" y="734"/>
                      </a:lnTo>
                      <a:lnTo>
                        <a:pt x="241" y="734"/>
                      </a:lnTo>
                      <a:lnTo>
                        <a:pt x="247" y="734"/>
                      </a:lnTo>
                      <a:lnTo>
                        <a:pt x="259" y="738"/>
                      </a:lnTo>
                      <a:lnTo>
                        <a:pt x="264" y="738"/>
                      </a:lnTo>
                      <a:lnTo>
                        <a:pt x="270" y="743"/>
                      </a:lnTo>
                      <a:lnTo>
                        <a:pt x="276" y="743"/>
                      </a:lnTo>
                      <a:lnTo>
                        <a:pt x="281" y="743"/>
                      </a:lnTo>
                      <a:lnTo>
                        <a:pt x="293" y="748"/>
                      </a:lnTo>
                      <a:lnTo>
                        <a:pt x="299" y="748"/>
                      </a:lnTo>
                      <a:lnTo>
                        <a:pt x="304" y="748"/>
                      </a:lnTo>
                      <a:lnTo>
                        <a:pt x="310" y="748"/>
                      </a:lnTo>
                      <a:lnTo>
                        <a:pt x="316" y="753"/>
                      </a:lnTo>
                      <a:lnTo>
                        <a:pt x="327" y="753"/>
                      </a:lnTo>
                      <a:lnTo>
                        <a:pt x="333" y="753"/>
                      </a:lnTo>
                      <a:lnTo>
                        <a:pt x="339" y="753"/>
                      </a:lnTo>
                      <a:lnTo>
                        <a:pt x="345" y="753"/>
                      </a:lnTo>
                      <a:lnTo>
                        <a:pt x="350" y="753"/>
                      </a:lnTo>
                      <a:lnTo>
                        <a:pt x="362" y="753"/>
                      </a:lnTo>
                      <a:lnTo>
                        <a:pt x="368" y="753"/>
                      </a:lnTo>
                      <a:lnTo>
                        <a:pt x="373" y="753"/>
                      </a:lnTo>
                      <a:lnTo>
                        <a:pt x="379" y="753"/>
                      </a:lnTo>
                      <a:lnTo>
                        <a:pt x="391" y="753"/>
                      </a:lnTo>
                      <a:lnTo>
                        <a:pt x="396" y="753"/>
                      </a:lnTo>
                      <a:lnTo>
                        <a:pt x="408" y="753"/>
                      </a:lnTo>
                      <a:lnTo>
                        <a:pt x="425" y="748"/>
                      </a:lnTo>
                      <a:lnTo>
                        <a:pt x="437" y="743"/>
                      </a:lnTo>
                      <a:lnTo>
                        <a:pt x="448" y="738"/>
                      </a:lnTo>
                      <a:lnTo>
                        <a:pt x="465" y="734"/>
                      </a:lnTo>
                      <a:lnTo>
                        <a:pt x="477" y="729"/>
                      </a:lnTo>
                      <a:lnTo>
                        <a:pt x="488" y="719"/>
                      </a:lnTo>
                      <a:lnTo>
                        <a:pt x="500" y="714"/>
                      </a:lnTo>
                      <a:lnTo>
                        <a:pt x="511" y="709"/>
                      </a:lnTo>
                      <a:lnTo>
                        <a:pt x="523" y="699"/>
                      </a:lnTo>
                      <a:lnTo>
                        <a:pt x="534" y="694"/>
                      </a:lnTo>
                      <a:lnTo>
                        <a:pt x="546" y="685"/>
                      </a:lnTo>
                      <a:lnTo>
                        <a:pt x="551" y="675"/>
                      </a:lnTo>
                      <a:lnTo>
                        <a:pt x="563" y="670"/>
                      </a:lnTo>
                      <a:lnTo>
                        <a:pt x="569" y="660"/>
                      </a:lnTo>
                      <a:lnTo>
                        <a:pt x="574" y="650"/>
                      </a:lnTo>
                      <a:lnTo>
                        <a:pt x="580" y="646"/>
                      </a:lnTo>
                      <a:lnTo>
                        <a:pt x="580" y="636"/>
                      </a:lnTo>
                      <a:lnTo>
                        <a:pt x="580" y="631"/>
                      </a:lnTo>
                      <a:lnTo>
                        <a:pt x="574" y="621"/>
                      </a:lnTo>
                      <a:lnTo>
                        <a:pt x="563" y="616"/>
                      </a:lnTo>
                      <a:lnTo>
                        <a:pt x="557" y="611"/>
                      </a:lnTo>
                      <a:lnTo>
                        <a:pt x="546" y="606"/>
                      </a:lnTo>
                      <a:lnTo>
                        <a:pt x="534" y="601"/>
                      </a:lnTo>
                      <a:lnTo>
                        <a:pt x="523" y="601"/>
                      </a:lnTo>
                      <a:lnTo>
                        <a:pt x="517" y="597"/>
                      </a:lnTo>
                      <a:lnTo>
                        <a:pt x="505" y="592"/>
                      </a:lnTo>
                      <a:lnTo>
                        <a:pt x="494" y="587"/>
                      </a:lnTo>
                      <a:lnTo>
                        <a:pt x="488" y="582"/>
                      </a:lnTo>
                      <a:lnTo>
                        <a:pt x="482" y="577"/>
                      </a:lnTo>
                      <a:lnTo>
                        <a:pt x="471" y="572"/>
                      </a:lnTo>
                      <a:lnTo>
                        <a:pt x="465" y="567"/>
                      </a:lnTo>
                      <a:lnTo>
                        <a:pt x="454" y="562"/>
                      </a:lnTo>
                      <a:lnTo>
                        <a:pt x="448" y="557"/>
                      </a:lnTo>
                      <a:lnTo>
                        <a:pt x="442" y="548"/>
                      </a:lnTo>
                      <a:lnTo>
                        <a:pt x="437" y="543"/>
                      </a:lnTo>
                      <a:lnTo>
                        <a:pt x="437" y="538"/>
                      </a:lnTo>
                      <a:lnTo>
                        <a:pt x="437" y="538"/>
                      </a:lnTo>
                      <a:lnTo>
                        <a:pt x="442" y="533"/>
                      </a:lnTo>
                      <a:lnTo>
                        <a:pt x="442" y="533"/>
                      </a:lnTo>
                      <a:lnTo>
                        <a:pt x="448" y="528"/>
                      </a:lnTo>
                      <a:lnTo>
                        <a:pt x="454" y="528"/>
                      </a:lnTo>
                      <a:lnTo>
                        <a:pt x="454" y="523"/>
                      </a:lnTo>
                      <a:lnTo>
                        <a:pt x="459" y="523"/>
                      </a:lnTo>
                      <a:lnTo>
                        <a:pt x="471" y="523"/>
                      </a:lnTo>
                      <a:lnTo>
                        <a:pt x="482" y="523"/>
                      </a:lnTo>
                      <a:lnTo>
                        <a:pt x="494" y="523"/>
                      </a:lnTo>
                      <a:lnTo>
                        <a:pt x="511" y="523"/>
                      </a:lnTo>
                      <a:lnTo>
                        <a:pt x="523" y="523"/>
                      </a:lnTo>
                      <a:lnTo>
                        <a:pt x="534" y="523"/>
                      </a:lnTo>
                      <a:lnTo>
                        <a:pt x="546" y="518"/>
                      </a:lnTo>
                      <a:lnTo>
                        <a:pt x="557" y="518"/>
                      </a:lnTo>
                      <a:lnTo>
                        <a:pt x="563" y="518"/>
                      </a:lnTo>
                      <a:lnTo>
                        <a:pt x="569" y="513"/>
                      </a:lnTo>
                      <a:lnTo>
                        <a:pt x="580" y="513"/>
                      </a:lnTo>
                      <a:lnTo>
                        <a:pt x="586" y="509"/>
                      </a:lnTo>
                      <a:lnTo>
                        <a:pt x="592" y="509"/>
                      </a:lnTo>
                      <a:lnTo>
                        <a:pt x="597" y="504"/>
                      </a:lnTo>
                      <a:lnTo>
                        <a:pt x="603" y="499"/>
                      </a:lnTo>
                      <a:lnTo>
                        <a:pt x="609" y="494"/>
                      </a:lnTo>
                      <a:lnTo>
                        <a:pt x="615" y="479"/>
                      </a:lnTo>
                      <a:lnTo>
                        <a:pt x="620" y="465"/>
                      </a:lnTo>
                      <a:lnTo>
                        <a:pt x="620" y="450"/>
                      </a:lnTo>
                      <a:lnTo>
                        <a:pt x="626" y="435"/>
                      </a:lnTo>
                      <a:lnTo>
                        <a:pt x="632" y="421"/>
                      </a:lnTo>
                      <a:lnTo>
                        <a:pt x="632" y="411"/>
                      </a:lnTo>
                      <a:lnTo>
                        <a:pt x="638" y="396"/>
                      </a:lnTo>
                      <a:lnTo>
                        <a:pt x="649" y="386"/>
                      </a:lnTo>
                      <a:lnTo>
                        <a:pt x="649" y="381"/>
                      </a:lnTo>
                      <a:lnTo>
                        <a:pt x="655" y="377"/>
                      </a:lnTo>
                      <a:lnTo>
                        <a:pt x="660" y="377"/>
                      </a:lnTo>
                      <a:lnTo>
                        <a:pt x="672" y="372"/>
                      </a:lnTo>
                      <a:lnTo>
                        <a:pt x="678" y="367"/>
                      </a:lnTo>
                      <a:lnTo>
                        <a:pt x="683" y="367"/>
                      </a:lnTo>
                      <a:lnTo>
                        <a:pt x="689" y="362"/>
                      </a:lnTo>
                      <a:lnTo>
                        <a:pt x="701" y="362"/>
                      </a:lnTo>
                      <a:lnTo>
                        <a:pt x="706" y="362"/>
                      </a:lnTo>
                      <a:lnTo>
                        <a:pt x="712" y="367"/>
                      </a:lnTo>
                      <a:lnTo>
                        <a:pt x="718" y="367"/>
                      </a:lnTo>
                      <a:lnTo>
                        <a:pt x="724" y="372"/>
                      </a:lnTo>
                      <a:lnTo>
                        <a:pt x="729" y="377"/>
                      </a:lnTo>
                      <a:lnTo>
                        <a:pt x="735" y="377"/>
                      </a:lnTo>
                      <a:lnTo>
                        <a:pt x="741" y="381"/>
                      </a:lnTo>
                      <a:lnTo>
                        <a:pt x="752" y="381"/>
                      </a:lnTo>
                      <a:lnTo>
                        <a:pt x="758" y="381"/>
                      </a:lnTo>
                      <a:lnTo>
                        <a:pt x="770" y="381"/>
                      </a:lnTo>
                      <a:lnTo>
                        <a:pt x="781" y="377"/>
                      </a:lnTo>
                      <a:lnTo>
                        <a:pt x="787" y="377"/>
                      </a:lnTo>
                      <a:lnTo>
                        <a:pt x="798" y="372"/>
                      </a:lnTo>
                      <a:lnTo>
                        <a:pt x="810" y="367"/>
                      </a:lnTo>
                      <a:lnTo>
                        <a:pt x="816" y="362"/>
                      </a:lnTo>
                      <a:lnTo>
                        <a:pt x="827" y="357"/>
                      </a:lnTo>
                      <a:lnTo>
                        <a:pt x="839" y="352"/>
                      </a:lnTo>
                      <a:lnTo>
                        <a:pt x="850" y="342"/>
                      </a:lnTo>
                      <a:lnTo>
                        <a:pt x="861" y="337"/>
                      </a:lnTo>
                      <a:lnTo>
                        <a:pt x="873" y="328"/>
                      </a:lnTo>
                      <a:lnTo>
                        <a:pt x="884" y="323"/>
                      </a:lnTo>
                      <a:lnTo>
                        <a:pt x="896" y="313"/>
                      </a:lnTo>
                      <a:lnTo>
                        <a:pt x="902" y="303"/>
                      </a:lnTo>
                      <a:lnTo>
                        <a:pt x="907" y="293"/>
                      </a:lnTo>
                      <a:lnTo>
                        <a:pt x="913" y="284"/>
                      </a:lnTo>
                      <a:lnTo>
                        <a:pt x="907" y="279"/>
                      </a:lnTo>
                      <a:lnTo>
                        <a:pt x="902" y="274"/>
                      </a:lnTo>
                      <a:lnTo>
                        <a:pt x="896" y="264"/>
                      </a:lnTo>
                      <a:lnTo>
                        <a:pt x="884" y="259"/>
                      </a:lnTo>
                      <a:lnTo>
                        <a:pt x="879" y="254"/>
                      </a:lnTo>
                      <a:lnTo>
                        <a:pt x="879" y="244"/>
                      </a:lnTo>
                      <a:lnTo>
                        <a:pt x="879" y="240"/>
                      </a:lnTo>
                      <a:lnTo>
                        <a:pt x="879" y="235"/>
                      </a:lnTo>
                      <a:lnTo>
                        <a:pt x="884" y="235"/>
                      </a:lnTo>
                      <a:lnTo>
                        <a:pt x="890" y="240"/>
                      </a:lnTo>
                      <a:lnTo>
                        <a:pt x="896" y="244"/>
                      </a:lnTo>
                      <a:lnTo>
                        <a:pt x="907" y="249"/>
                      </a:lnTo>
                      <a:lnTo>
                        <a:pt x="913" y="254"/>
                      </a:lnTo>
                      <a:lnTo>
                        <a:pt x="919" y="254"/>
                      </a:lnTo>
                      <a:lnTo>
                        <a:pt x="919" y="249"/>
                      </a:lnTo>
                      <a:lnTo>
                        <a:pt x="925" y="244"/>
                      </a:lnTo>
                      <a:lnTo>
                        <a:pt x="925" y="240"/>
                      </a:lnTo>
                      <a:lnTo>
                        <a:pt x="919" y="230"/>
                      </a:lnTo>
                      <a:lnTo>
                        <a:pt x="913" y="225"/>
                      </a:lnTo>
                      <a:lnTo>
                        <a:pt x="907" y="220"/>
                      </a:lnTo>
                      <a:lnTo>
                        <a:pt x="907" y="210"/>
                      </a:lnTo>
                      <a:lnTo>
                        <a:pt x="902" y="205"/>
                      </a:lnTo>
                      <a:lnTo>
                        <a:pt x="896" y="196"/>
                      </a:lnTo>
                      <a:lnTo>
                        <a:pt x="902" y="200"/>
                      </a:lnTo>
                      <a:lnTo>
                        <a:pt x="907" y="200"/>
                      </a:lnTo>
                      <a:lnTo>
                        <a:pt x="913" y="205"/>
                      </a:lnTo>
                      <a:lnTo>
                        <a:pt x="919" y="205"/>
                      </a:lnTo>
                      <a:lnTo>
                        <a:pt x="925" y="210"/>
                      </a:lnTo>
                      <a:lnTo>
                        <a:pt x="930" y="210"/>
                      </a:lnTo>
                      <a:lnTo>
                        <a:pt x="936" y="210"/>
                      </a:lnTo>
                      <a:lnTo>
                        <a:pt x="942" y="210"/>
                      </a:lnTo>
                      <a:lnTo>
                        <a:pt x="948" y="205"/>
                      </a:lnTo>
                      <a:lnTo>
                        <a:pt x="948" y="205"/>
                      </a:lnTo>
                      <a:lnTo>
                        <a:pt x="953" y="200"/>
                      </a:lnTo>
                      <a:lnTo>
                        <a:pt x="959" y="196"/>
                      </a:lnTo>
                      <a:lnTo>
                        <a:pt x="959" y="191"/>
                      </a:lnTo>
                      <a:lnTo>
                        <a:pt x="965" y="186"/>
                      </a:lnTo>
                      <a:lnTo>
                        <a:pt x="965" y="176"/>
                      </a:lnTo>
                      <a:lnTo>
                        <a:pt x="971" y="171"/>
                      </a:lnTo>
                      <a:lnTo>
                        <a:pt x="965" y="166"/>
                      </a:lnTo>
                      <a:lnTo>
                        <a:pt x="965" y="161"/>
                      </a:lnTo>
                      <a:lnTo>
                        <a:pt x="965" y="152"/>
                      </a:lnTo>
                      <a:lnTo>
                        <a:pt x="959" y="147"/>
                      </a:lnTo>
                      <a:lnTo>
                        <a:pt x="959" y="137"/>
                      </a:lnTo>
                      <a:lnTo>
                        <a:pt x="953" y="132"/>
                      </a:lnTo>
                      <a:lnTo>
                        <a:pt x="948" y="127"/>
                      </a:lnTo>
                      <a:lnTo>
                        <a:pt x="948" y="117"/>
                      </a:lnTo>
                      <a:lnTo>
                        <a:pt x="942" y="117"/>
                      </a:lnTo>
                      <a:lnTo>
                        <a:pt x="936" y="112"/>
                      </a:lnTo>
                      <a:lnTo>
                        <a:pt x="936" y="112"/>
                      </a:lnTo>
                      <a:lnTo>
                        <a:pt x="930" y="112"/>
                      </a:lnTo>
                      <a:lnTo>
                        <a:pt x="925" y="108"/>
                      </a:lnTo>
                      <a:lnTo>
                        <a:pt x="919" y="108"/>
                      </a:lnTo>
                      <a:lnTo>
                        <a:pt x="919" y="103"/>
                      </a:lnTo>
                      <a:lnTo>
                        <a:pt x="913" y="98"/>
                      </a:lnTo>
                      <a:lnTo>
                        <a:pt x="913" y="88"/>
                      </a:lnTo>
                      <a:lnTo>
                        <a:pt x="907" y="78"/>
                      </a:lnTo>
                      <a:lnTo>
                        <a:pt x="907" y="68"/>
                      </a:lnTo>
                      <a:lnTo>
                        <a:pt x="913" y="59"/>
                      </a:lnTo>
                      <a:lnTo>
                        <a:pt x="913" y="54"/>
                      </a:lnTo>
                      <a:lnTo>
                        <a:pt x="919" y="49"/>
                      </a:lnTo>
                      <a:lnTo>
                        <a:pt x="925" y="44"/>
                      </a:lnTo>
                      <a:lnTo>
                        <a:pt x="925" y="39"/>
                      </a:lnTo>
                      <a:lnTo>
                        <a:pt x="930" y="34"/>
                      </a:lnTo>
                      <a:lnTo>
                        <a:pt x="936" y="29"/>
                      </a:lnTo>
                      <a:lnTo>
                        <a:pt x="942" y="24"/>
                      </a:lnTo>
                      <a:lnTo>
                        <a:pt x="948" y="20"/>
                      </a:lnTo>
                      <a:lnTo>
                        <a:pt x="942" y="29"/>
                      </a:lnTo>
                      <a:lnTo>
                        <a:pt x="936" y="44"/>
                      </a:lnTo>
                      <a:lnTo>
                        <a:pt x="930" y="59"/>
                      </a:lnTo>
                      <a:lnTo>
                        <a:pt x="930" y="68"/>
                      </a:lnTo>
                      <a:lnTo>
                        <a:pt x="930" y="73"/>
                      </a:lnTo>
                      <a:lnTo>
                        <a:pt x="936" y="78"/>
                      </a:lnTo>
                      <a:lnTo>
                        <a:pt x="936" y="83"/>
                      </a:lnTo>
                      <a:lnTo>
                        <a:pt x="942" y="88"/>
                      </a:lnTo>
                      <a:lnTo>
                        <a:pt x="948" y="88"/>
                      </a:lnTo>
                      <a:lnTo>
                        <a:pt x="953" y="93"/>
                      </a:lnTo>
                      <a:lnTo>
                        <a:pt x="953" y="98"/>
                      </a:lnTo>
                      <a:lnTo>
                        <a:pt x="959" y="103"/>
                      </a:lnTo>
                      <a:lnTo>
                        <a:pt x="971" y="108"/>
                      </a:lnTo>
                      <a:lnTo>
                        <a:pt x="976" y="117"/>
                      </a:lnTo>
                      <a:lnTo>
                        <a:pt x="988" y="122"/>
                      </a:lnTo>
                      <a:lnTo>
                        <a:pt x="994" y="127"/>
                      </a:lnTo>
                      <a:lnTo>
                        <a:pt x="1005" y="137"/>
                      </a:lnTo>
                      <a:lnTo>
                        <a:pt x="1011" y="142"/>
                      </a:lnTo>
                      <a:lnTo>
                        <a:pt x="1022" y="147"/>
                      </a:lnTo>
                      <a:lnTo>
                        <a:pt x="1034" y="152"/>
                      </a:lnTo>
                      <a:lnTo>
                        <a:pt x="1040" y="152"/>
                      </a:lnTo>
                      <a:lnTo>
                        <a:pt x="1045" y="152"/>
                      </a:lnTo>
                      <a:lnTo>
                        <a:pt x="1051" y="152"/>
                      </a:lnTo>
                      <a:lnTo>
                        <a:pt x="1057" y="152"/>
                      </a:lnTo>
                      <a:lnTo>
                        <a:pt x="1062" y="152"/>
                      </a:lnTo>
                      <a:lnTo>
                        <a:pt x="1068" y="147"/>
                      </a:lnTo>
                      <a:lnTo>
                        <a:pt x="1074" y="147"/>
                      </a:lnTo>
                      <a:lnTo>
                        <a:pt x="1080" y="142"/>
                      </a:lnTo>
                      <a:lnTo>
                        <a:pt x="1091" y="137"/>
                      </a:lnTo>
                      <a:lnTo>
                        <a:pt x="1097" y="132"/>
                      </a:lnTo>
                      <a:lnTo>
                        <a:pt x="1103" y="127"/>
                      </a:lnTo>
                      <a:lnTo>
                        <a:pt x="1108" y="122"/>
                      </a:lnTo>
                      <a:lnTo>
                        <a:pt x="1114" y="117"/>
                      </a:lnTo>
                      <a:lnTo>
                        <a:pt x="1114" y="112"/>
                      </a:lnTo>
                      <a:lnTo>
                        <a:pt x="1120" y="108"/>
                      </a:lnTo>
                      <a:lnTo>
                        <a:pt x="1126" y="98"/>
                      </a:lnTo>
                      <a:lnTo>
                        <a:pt x="1131" y="88"/>
                      </a:lnTo>
                      <a:lnTo>
                        <a:pt x="1137" y="78"/>
                      </a:lnTo>
                      <a:lnTo>
                        <a:pt x="1143" y="68"/>
                      </a:lnTo>
                      <a:lnTo>
                        <a:pt x="1143" y="54"/>
                      </a:lnTo>
                      <a:lnTo>
                        <a:pt x="1137" y="39"/>
                      </a:lnTo>
                      <a:lnTo>
                        <a:pt x="1137" y="24"/>
                      </a:lnTo>
                      <a:lnTo>
                        <a:pt x="1131" y="10"/>
                      </a:lnTo>
                      <a:lnTo>
                        <a:pt x="1131" y="0"/>
                      </a:lnTo>
                      <a:lnTo>
                        <a:pt x="1143" y="15"/>
                      </a:lnTo>
                      <a:lnTo>
                        <a:pt x="1154" y="24"/>
                      </a:lnTo>
                      <a:lnTo>
                        <a:pt x="1154" y="39"/>
                      </a:lnTo>
                      <a:lnTo>
                        <a:pt x="1160" y="54"/>
                      </a:lnTo>
                      <a:lnTo>
                        <a:pt x="1160" y="68"/>
                      </a:lnTo>
                      <a:lnTo>
                        <a:pt x="1166" y="78"/>
                      </a:lnTo>
                      <a:lnTo>
                        <a:pt x="1166" y="93"/>
                      </a:lnTo>
                      <a:lnTo>
                        <a:pt x="1160" y="103"/>
                      </a:lnTo>
                      <a:lnTo>
                        <a:pt x="1160" y="117"/>
                      </a:lnTo>
                      <a:lnTo>
                        <a:pt x="1154" y="132"/>
                      </a:lnTo>
                      <a:lnTo>
                        <a:pt x="1154" y="147"/>
                      </a:lnTo>
                      <a:lnTo>
                        <a:pt x="1149" y="161"/>
                      </a:lnTo>
                      <a:lnTo>
                        <a:pt x="1143" y="176"/>
                      </a:lnTo>
                      <a:lnTo>
                        <a:pt x="1137" y="186"/>
                      </a:lnTo>
                      <a:lnTo>
                        <a:pt x="1126" y="200"/>
                      </a:lnTo>
                      <a:lnTo>
                        <a:pt x="1120" y="215"/>
                      </a:lnTo>
                      <a:lnTo>
                        <a:pt x="1114" y="225"/>
                      </a:lnTo>
                      <a:lnTo>
                        <a:pt x="1108" y="230"/>
                      </a:lnTo>
                      <a:lnTo>
                        <a:pt x="1103" y="240"/>
                      </a:lnTo>
                      <a:lnTo>
                        <a:pt x="1097" y="244"/>
                      </a:lnTo>
                      <a:lnTo>
                        <a:pt x="1091" y="244"/>
                      </a:lnTo>
                      <a:lnTo>
                        <a:pt x="1085" y="249"/>
                      </a:lnTo>
                      <a:lnTo>
                        <a:pt x="1080" y="254"/>
                      </a:lnTo>
                      <a:lnTo>
                        <a:pt x="1074" y="259"/>
                      </a:lnTo>
                      <a:lnTo>
                        <a:pt x="1085" y="259"/>
                      </a:lnTo>
                      <a:lnTo>
                        <a:pt x="1091" y="259"/>
                      </a:lnTo>
                      <a:lnTo>
                        <a:pt x="1097" y="259"/>
                      </a:lnTo>
                      <a:lnTo>
                        <a:pt x="1103" y="259"/>
                      </a:lnTo>
                      <a:lnTo>
                        <a:pt x="1103" y="264"/>
                      </a:lnTo>
                      <a:lnTo>
                        <a:pt x="1108" y="264"/>
                      </a:lnTo>
                      <a:lnTo>
                        <a:pt x="1108" y="269"/>
                      </a:lnTo>
                      <a:lnTo>
                        <a:pt x="1114" y="274"/>
                      </a:lnTo>
                      <a:lnTo>
                        <a:pt x="1120" y="284"/>
                      </a:lnTo>
                      <a:lnTo>
                        <a:pt x="1126" y="293"/>
                      </a:lnTo>
                      <a:lnTo>
                        <a:pt x="1131" y="303"/>
                      </a:lnTo>
                      <a:lnTo>
                        <a:pt x="1137" y="313"/>
                      </a:lnTo>
                      <a:lnTo>
                        <a:pt x="1143" y="323"/>
                      </a:lnTo>
                      <a:lnTo>
                        <a:pt x="1149" y="333"/>
                      </a:lnTo>
                      <a:lnTo>
                        <a:pt x="1154" y="342"/>
                      </a:lnTo>
                      <a:lnTo>
                        <a:pt x="1154" y="352"/>
                      </a:lnTo>
                      <a:lnTo>
                        <a:pt x="1160" y="372"/>
                      </a:lnTo>
                      <a:lnTo>
                        <a:pt x="1166" y="396"/>
                      </a:lnTo>
                      <a:lnTo>
                        <a:pt x="1166" y="416"/>
                      </a:lnTo>
                      <a:lnTo>
                        <a:pt x="1166" y="435"/>
                      </a:lnTo>
                      <a:lnTo>
                        <a:pt x="1160" y="445"/>
                      </a:lnTo>
                      <a:lnTo>
                        <a:pt x="1154" y="455"/>
                      </a:lnTo>
                      <a:lnTo>
                        <a:pt x="1154" y="460"/>
                      </a:lnTo>
                      <a:lnTo>
                        <a:pt x="1143" y="469"/>
                      </a:lnTo>
                      <a:lnTo>
                        <a:pt x="1137" y="474"/>
                      </a:lnTo>
                      <a:lnTo>
                        <a:pt x="1131" y="484"/>
                      </a:lnTo>
                      <a:lnTo>
                        <a:pt x="1120" y="489"/>
                      </a:lnTo>
                      <a:lnTo>
                        <a:pt x="1114" y="494"/>
                      </a:lnTo>
                      <a:lnTo>
                        <a:pt x="1103" y="499"/>
                      </a:lnTo>
                      <a:lnTo>
                        <a:pt x="1091" y="499"/>
                      </a:lnTo>
                      <a:lnTo>
                        <a:pt x="1080" y="504"/>
                      </a:lnTo>
                      <a:lnTo>
                        <a:pt x="1068" y="504"/>
                      </a:lnTo>
                      <a:lnTo>
                        <a:pt x="1057" y="509"/>
                      </a:lnTo>
                      <a:lnTo>
                        <a:pt x="1045" y="509"/>
                      </a:lnTo>
                      <a:lnTo>
                        <a:pt x="1034" y="509"/>
                      </a:lnTo>
                      <a:lnTo>
                        <a:pt x="1022" y="509"/>
                      </a:lnTo>
                      <a:lnTo>
                        <a:pt x="1022" y="518"/>
                      </a:lnTo>
                      <a:lnTo>
                        <a:pt x="1022" y="528"/>
                      </a:lnTo>
                      <a:lnTo>
                        <a:pt x="1017" y="538"/>
                      </a:lnTo>
                      <a:lnTo>
                        <a:pt x="1017" y="548"/>
                      </a:lnTo>
                      <a:lnTo>
                        <a:pt x="1005" y="557"/>
                      </a:lnTo>
                      <a:lnTo>
                        <a:pt x="999" y="567"/>
                      </a:lnTo>
                      <a:lnTo>
                        <a:pt x="994" y="577"/>
                      </a:lnTo>
                      <a:lnTo>
                        <a:pt x="982" y="587"/>
                      </a:lnTo>
                      <a:lnTo>
                        <a:pt x="976" y="597"/>
                      </a:lnTo>
                      <a:lnTo>
                        <a:pt x="965" y="601"/>
                      </a:lnTo>
                      <a:lnTo>
                        <a:pt x="959" y="611"/>
                      </a:lnTo>
                      <a:lnTo>
                        <a:pt x="953" y="621"/>
                      </a:lnTo>
                      <a:lnTo>
                        <a:pt x="953" y="626"/>
                      </a:lnTo>
                      <a:lnTo>
                        <a:pt x="959" y="631"/>
                      </a:lnTo>
                      <a:lnTo>
                        <a:pt x="959" y="636"/>
                      </a:lnTo>
                      <a:lnTo>
                        <a:pt x="965" y="641"/>
                      </a:lnTo>
                      <a:lnTo>
                        <a:pt x="971" y="650"/>
                      </a:lnTo>
                      <a:lnTo>
                        <a:pt x="971" y="655"/>
                      </a:lnTo>
                      <a:lnTo>
                        <a:pt x="971" y="660"/>
                      </a:lnTo>
                      <a:lnTo>
                        <a:pt x="971" y="665"/>
                      </a:lnTo>
                      <a:lnTo>
                        <a:pt x="971" y="675"/>
                      </a:lnTo>
                      <a:lnTo>
                        <a:pt x="971" y="685"/>
                      </a:lnTo>
                      <a:lnTo>
                        <a:pt x="971" y="690"/>
                      </a:lnTo>
                      <a:lnTo>
                        <a:pt x="965" y="699"/>
                      </a:lnTo>
                      <a:lnTo>
                        <a:pt x="965" y="704"/>
                      </a:lnTo>
                      <a:lnTo>
                        <a:pt x="959" y="714"/>
                      </a:lnTo>
                      <a:lnTo>
                        <a:pt x="953" y="724"/>
                      </a:lnTo>
                      <a:lnTo>
                        <a:pt x="948" y="729"/>
                      </a:lnTo>
                      <a:lnTo>
                        <a:pt x="948" y="734"/>
                      </a:lnTo>
                      <a:lnTo>
                        <a:pt x="936" y="743"/>
                      </a:lnTo>
                      <a:lnTo>
                        <a:pt x="930" y="748"/>
                      </a:lnTo>
                      <a:lnTo>
                        <a:pt x="925" y="753"/>
                      </a:lnTo>
                      <a:lnTo>
                        <a:pt x="919" y="763"/>
                      </a:lnTo>
                      <a:lnTo>
                        <a:pt x="913" y="768"/>
                      </a:lnTo>
                      <a:lnTo>
                        <a:pt x="902" y="773"/>
                      </a:lnTo>
                      <a:lnTo>
                        <a:pt x="896" y="778"/>
                      </a:lnTo>
                      <a:lnTo>
                        <a:pt x="890" y="778"/>
                      </a:lnTo>
                      <a:lnTo>
                        <a:pt x="879" y="782"/>
                      </a:lnTo>
                      <a:lnTo>
                        <a:pt x="873" y="782"/>
                      </a:lnTo>
                      <a:lnTo>
                        <a:pt x="867" y="787"/>
                      </a:lnTo>
                      <a:lnTo>
                        <a:pt x="856" y="787"/>
                      </a:lnTo>
                      <a:lnTo>
                        <a:pt x="850" y="787"/>
                      </a:lnTo>
                      <a:lnTo>
                        <a:pt x="844" y="792"/>
                      </a:lnTo>
                      <a:lnTo>
                        <a:pt x="833" y="792"/>
                      </a:lnTo>
                      <a:lnTo>
                        <a:pt x="827" y="792"/>
                      </a:lnTo>
                      <a:lnTo>
                        <a:pt x="821" y="797"/>
                      </a:lnTo>
                      <a:lnTo>
                        <a:pt x="810" y="797"/>
                      </a:lnTo>
                      <a:lnTo>
                        <a:pt x="804" y="797"/>
                      </a:lnTo>
                      <a:lnTo>
                        <a:pt x="798" y="797"/>
                      </a:lnTo>
                      <a:lnTo>
                        <a:pt x="787" y="802"/>
                      </a:lnTo>
                      <a:lnTo>
                        <a:pt x="781" y="802"/>
                      </a:lnTo>
                      <a:lnTo>
                        <a:pt x="775" y="802"/>
                      </a:lnTo>
                      <a:lnTo>
                        <a:pt x="764" y="802"/>
                      </a:lnTo>
                      <a:lnTo>
                        <a:pt x="752" y="802"/>
                      </a:lnTo>
                      <a:lnTo>
                        <a:pt x="741" y="802"/>
                      </a:lnTo>
                      <a:lnTo>
                        <a:pt x="729" y="797"/>
                      </a:lnTo>
                      <a:lnTo>
                        <a:pt x="718" y="797"/>
                      </a:lnTo>
                      <a:lnTo>
                        <a:pt x="706" y="797"/>
                      </a:lnTo>
                      <a:lnTo>
                        <a:pt x="695" y="797"/>
                      </a:lnTo>
                      <a:lnTo>
                        <a:pt x="683" y="792"/>
                      </a:lnTo>
                      <a:lnTo>
                        <a:pt x="672" y="802"/>
                      </a:lnTo>
                      <a:lnTo>
                        <a:pt x="660" y="807"/>
                      </a:lnTo>
                      <a:lnTo>
                        <a:pt x="649" y="812"/>
                      </a:lnTo>
                      <a:lnTo>
                        <a:pt x="638" y="822"/>
                      </a:lnTo>
                      <a:lnTo>
                        <a:pt x="632" y="826"/>
                      </a:lnTo>
                      <a:lnTo>
                        <a:pt x="620" y="831"/>
                      </a:lnTo>
                      <a:lnTo>
                        <a:pt x="609" y="841"/>
                      </a:lnTo>
                      <a:lnTo>
                        <a:pt x="597" y="846"/>
                      </a:lnTo>
                      <a:lnTo>
                        <a:pt x="586" y="851"/>
                      </a:lnTo>
                      <a:lnTo>
                        <a:pt x="574" y="861"/>
                      </a:lnTo>
                      <a:lnTo>
                        <a:pt x="563" y="866"/>
                      </a:lnTo>
                      <a:lnTo>
                        <a:pt x="551" y="875"/>
                      </a:lnTo>
                      <a:lnTo>
                        <a:pt x="546" y="880"/>
                      </a:lnTo>
                      <a:lnTo>
                        <a:pt x="534" y="885"/>
                      </a:lnTo>
                      <a:lnTo>
                        <a:pt x="523" y="895"/>
                      </a:lnTo>
                      <a:lnTo>
                        <a:pt x="511" y="900"/>
                      </a:lnTo>
                      <a:lnTo>
                        <a:pt x="505" y="905"/>
                      </a:lnTo>
                      <a:lnTo>
                        <a:pt x="505" y="914"/>
                      </a:lnTo>
                      <a:lnTo>
                        <a:pt x="500" y="919"/>
                      </a:lnTo>
                      <a:lnTo>
                        <a:pt x="500" y="924"/>
                      </a:lnTo>
                      <a:lnTo>
                        <a:pt x="494" y="934"/>
                      </a:lnTo>
                      <a:lnTo>
                        <a:pt x="488" y="939"/>
                      </a:lnTo>
                      <a:lnTo>
                        <a:pt x="482" y="949"/>
                      </a:lnTo>
                      <a:lnTo>
                        <a:pt x="477" y="954"/>
                      </a:lnTo>
                      <a:lnTo>
                        <a:pt x="471" y="959"/>
                      </a:lnTo>
                      <a:lnTo>
                        <a:pt x="459" y="968"/>
                      </a:lnTo>
                      <a:lnTo>
                        <a:pt x="454" y="978"/>
                      </a:lnTo>
                      <a:lnTo>
                        <a:pt x="448" y="983"/>
                      </a:lnTo>
                      <a:lnTo>
                        <a:pt x="437" y="993"/>
                      </a:lnTo>
                      <a:lnTo>
                        <a:pt x="431" y="1003"/>
                      </a:lnTo>
                      <a:lnTo>
                        <a:pt x="419" y="1012"/>
                      </a:lnTo>
                      <a:lnTo>
                        <a:pt x="414" y="1017"/>
                      </a:lnTo>
                      <a:lnTo>
                        <a:pt x="402" y="1027"/>
                      </a:lnTo>
                      <a:lnTo>
                        <a:pt x="391" y="1032"/>
                      </a:lnTo>
                      <a:lnTo>
                        <a:pt x="385" y="1042"/>
                      </a:lnTo>
                      <a:lnTo>
                        <a:pt x="373" y="1047"/>
                      </a:lnTo>
                      <a:lnTo>
                        <a:pt x="368" y="1056"/>
                      </a:lnTo>
                      <a:lnTo>
                        <a:pt x="356" y="1061"/>
                      </a:lnTo>
                      <a:lnTo>
                        <a:pt x="345" y="1071"/>
                      </a:lnTo>
                      <a:lnTo>
                        <a:pt x="339" y="1076"/>
                      </a:lnTo>
                      <a:lnTo>
                        <a:pt x="327" y="1086"/>
                      </a:lnTo>
                      <a:lnTo>
                        <a:pt x="316" y="1091"/>
                      </a:lnTo>
                      <a:lnTo>
                        <a:pt x="304" y="1095"/>
                      </a:lnTo>
                      <a:lnTo>
                        <a:pt x="293" y="1105"/>
                      </a:lnTo>
                      <a:lnTo>
                        <a:pt x="287" y="1110"/>
                      </a:lnTo>
                      <a:lnTo>
                        <a:pt x="276" y="1115"/>
                      </a:lnTo>
                      <a:lnTo>
                        <a:pt x="264" y="1120"/>
                      </a:lnTo>
                      <a:lnTo>
                        <a:pt x="253" y="1125"/>
                      </a:lnTo>
                      <a:lnTo>
                        <a:pt x="241" y="1130"/>
                      </a:lnTo>
                      <a:lnTo>
                        <a:pt x="230" y="1139"/>
                      </a:lnTo>
                      <a:lnTo>
                        <a:pt x="218" y="1144"/>
                      </a:lnTo>
                      <a:lnTo>
                        <a:pt x="207" y="1149"/>
                      </a:lnTo>
                      <a:lnTo>
                        <a:pt x="195" y="1154"/>
                      </a:lnTo>
                      <a:lnTo>
                        <a:pt x="190" y="1159"/>
                      </a:lnTo>
                      <a:lnTo>
                        <a:pt x="178" y="1164"/>
                      </a:lnTo>
                      <a:lnTo>
                        <a:pt x="167" y="1169"/>
                      </a:lnTo>
                      <a:lnTo>
                        <a:pt x="155" y="1174"/>
                      </a:lnTo>
                      <a:lnTo>
                        <a:pt x="149" y="1174"/>
                      </a:lnTo>
                      <a:lnTo>
                        <a:pt x="144" y="1179"/>
                      </a:lnTo>
                      <a:lnTo>
                        <a:pt x="138" y="1183"/>
                      </a:lnTo>
                      <a:lnTo>
                        <a:pt x="126" y="1183"/>
                      </a:lnTo>
                      <a:lnTo>
                        <a:pt x="121" y="1188"/>
                      </a:lnTo>
                      <a:lnTo>
                        <a:pt x="115" y="1188"/>
                      </a:lnTo>
                      <a:lnTo>
                        <a:pt x="109" y="1193"/>
                      </a:lnTo>
                      <a:lnTo>
                        <a:pt x="98" y="1193"/>
                      </a:lnTo>
                      <a:lnTo>
                        <a:pt x="92" y="1198"/>
                      </a:lnTo>
                      <a:lnTo>
                        <a:pt x="86" y="1198"/>
                      </a:lnTo>
                      <a:lnTo>
                        <a:pt x="75" y="1203"/>
                      </a:lnTo>
                      <a:lnTo>
                        <a:pt x="69" y="1203"/>
                      </a:lnTo>
                      <a:lnTo>
                        <a:pt x="63" y="1208"/>
                      </a:lnTo>
                      <a:lnTo>
                        <a:pt x="58" y="1213"/>
                      </a:lnTo>
                      <a:lnTo>
                        <a:pt x="46" y="1213"/>
                      </a:lnTo>
                      <a:close/>
                    </a:path>
                  </a:pathLst>
                </a:custGeom>
                <a:solidFill>
                  <a:srgbClr val="B7B7B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194" name="Freeform 10"/>
                <p:cNvSpPr>
                  <a:spLocks/>
                </p:cNvSpPr>
                <p:nvPr/>
              </p:nvSpPr>
              <p:spPr bwMode="auto">
                <a:xfrm>
                  <a:off x="689" y="1820"/>
                  <a:ext cx="976" cy="792"/>
                </a:xfrm>
                <a:custGeom>
                  <a:avLst/>
                  <a:gdLst>
                    <a:gd name="T0" fmla="*/ 965 w 976"/>
                    <a:gd name="T1" fmla="*/ 25 h 792"/>
                    <a:gd name="T2" fmla="*/ 953 w 976"/>
                    <a:gd name="T3" fmla="*/ 54 h 792"/>
                    <a:gd name="T4" fmla="*/ 913 w 976"/>
                    <a:gd name="T5" fmla="*/ 74 h 792"/>
                    <a:gd name="T6" fmla="*/ 890 w 976"/>
                    <a:gd name="T7" fmla="*/ 122 h 792"/>
                    <a:gd name="T8" fmla="*/ 873 w 976"/>
                    <a:gd name="T9" fmla="*/ 152 h 792"/>
                    <a:gd name="T10" fmla="*/ 839 w 976"/>
                    <a:gd name="T11" fmla="*/ 157 h 792"/>
                    <a:gd name="T12" fmla="*/ 787 w 976"/>
                    <a:gd name="T13" fmla="*/ 162 h 792"/>
                    <a:gd name="T14" fmla="*/ 758 w 976"/>
                    <a:gd name="T15" fmla="*/ 201 h 792"/>
                    <a:gd name="T16" fmla="*/ 781 w 976"/>
                    <a:gd name="T17" fmla="*/ 245 h 792"/>
                    <a:gd name="T18" fmla="*/ 856 w 976"/>
                    <a:gd name="T19" fmla="*/ 250 h 792"/>
                    <a:gd name="T20" fmla="*/ 810 w 976"/>
                    <a:gd name="T21" fmla="*/ 264 h 792"/>
                    <a:gd name="T22" fmla="*/ 758 w 976"/>
                    <a:gd name="T23" fmla="*/ 269 h 792"/>
                    <a:gd name="T24" fmla="*/ 718 w 976"/>
                    <a:gd name="T25" fmla="*/ 264 h 792"/>
                    <a:gd name="T26" fmla="*/ 655 w 976"/>
                    <a:gd name="T27" fmla="*/ 274 h 792"/>
                    <a:gd name="T28" fmla="*/ 615 w 976"/>
                    <a:gd name="T29" fmla="*/ 308 h 792"/>
                    <a:gd name="T30" fmla="*/ 609 w 976"/>
                    <a:gd name="T31" fmla="*/ 357 h 792"/>
                    <a:gd name="T32" fmla="*/ 666 w 976"/>
                    <a:gd name="T33" fmla="*/ 377 h 792"/>
                    <a:gd name="T34" fmla="*/ 724 w 976"/>
                    <a:gd name="T35" fmla="*/ 382 h 792"/>
                    <a:gd name="T36" fmla="*/ 752 w 976"/>
                    <a:gd name="T37" fmla="*/ 391 h 792"/>
                    <a:gd name="T38" fmla="*/ 712 w 976"/>
                    <a:gd name="T39" fmla="*/ 396 h 792"/>
                    <a:gd name="T40" fmla="*/ 666 w 976"/>
                    <a:gd name="T41" fmla="*/ 396 h 792"/>
                    <a:gd name="T42" fmla="*/ 626 w 976"/>
                    <a:gd name="T43" fmla="*/ 401 h 792"/>
                    <a:gd name="T44" fmla="*/ 603 w 976"/>
                    <a:gd name="T45" fmla="*/ 426 h 792"/>
                    <a:gd name="T46" fmla="*/ 615 w 976"/>
                    <a:gd name="T47" fmla="*/ 494 h 792"/>
                    <a:gd name="T48" fmla="*/ 655 w 976"/>
                    <a:gd name="T49" fmla="*/ 514 h 792"/>
                    <a:gd name="T50" fmla="*/ 655 w 976"/>
                    <a:gd name="T51" fmla="*/ 528 h 792"/>
                    <a:gd name="T52" fmla="*/ 603 w 976"/>
                    <a:gd name="T53" fmla="*/ 543 h 792"/>
                    <a:gd name="T54" fmla="*/ 540 w 976"/>
                    <a:gd name="T55" fmla="*/ 533 h 792"/>
                    <a:gd name="T56" fmla="*/ 471 w 976"/>
                    <a:gd name="T57" fmla="*/ 563 h 792"/>
                    <a:gd name="T58" fmla="*/ 408 w 976"/>
                    <a:gd name="T59" fmla="*/ 602 h 792"/>
                    <a:gd name="T60" fmla="*/ 350 w 976"/>
                    <a:gd name="T61" fmla="*/ 646 h 792"/>
                    <a:gd name="T62" fmla="*/ 316 w 976"/>
                    <a:gd name="T63" fmla="*/ 700 h 792"/>
                    <a:gd name="T64" fmla="*/ 259 w 976"/>
                    <a:gd name="T65" fmla="*/ 739 h 792"/>
                    <a:gd name="T66" fmla="*/ 207 w 976"/>
                    <a:gd name="T67" fmla="*/ 763 h 792"/>
                    <a:gd name="T68" fmla="*/ 167 w 976"/>
                    <a:gd name="T69" fmla="*/ 778 h 792"/>
                    <a:gd name="T70" fmla="*/ 121 w 976"/>
                    <a:gd name="T71" fmla="*/ 788 h 792"/>
                    <a:gd name="T72" fmla="*/ 86 w 976"/>
                    <a:gd name="T73" fmla="*/ 792 h 792"/>
                    <a:gd name="T74" fmla="*/ 81 w 976"/>
                    <a:gd name="T75" fmla="*/ 768 h 792"/>
                    <a:gd name="T76" fmla="*/ 58 w 976"/>
                    <a:gd name="T77" fmla="*/ 763 h 792"/>
                    <a:gd name="T78" fmla="*/ 29 w 976"/>
                    <a:gd name="T79" fmla="*/ 763 h 792"/>
                    <a:gd name="T80" fmla="*/ 12 w 976"/>
                    <a:gd name="T81" fmla="*/ 748 h 792"/>
                    <a:gd name="T82" fmla="*/ 0 w 976"/>
                    <a:gd name="T83" fmla="*/ 704 h 792"/>
                    <a:gd name="T84" fmla="*/ 12 w 976"/>
                    <a:gd name="T85" fmla="*/ 685 h 792"/>
                    <a:gd name="T86" fmla="*/ 52 w 976"/>
                    <a:gd name="T87" fmla="*/ 695 h 792"/>
                    <a:gd name="T88" fmla="*/ 109 w 976"/>
                    <a:gd name="T89" fmla="*/ 700 h 792"/>
                    <a:gd name="T90" fmla="*/ 167 w 976"/>
                    <a:gd name="T91" fmla="*/ 685 h 792"/>
                    <a:gd name="T92" fmla="*/ 224 w 976"/>
                    <a:gd name="T93" fmla="*/ 655 h 792"/>
                    <a:gd name="T94" fmla="*/ 270 w 976"/>
                    <a:gd name="T95" fmla="*/ 626 h 792"/>
                    <a:gd name="T96" fmla="*/ 316 w 976"/>
                    <a:gd name="T97" fmla="*/ 597 h 792"/>
                    <a:gd name="T98" fmla="*/ 356 w 976"/>
                    <a:gd name="T99" fmla="*/ 563 h 792"/>
                    <a:gd name="T100" fmla="*/ 408 w 976"/>
                    <a:gd name="T101" fmla="*/ 543 h 792"/>
                    <a:gd name="T102" fmla="*/ 460 w 976"/>
                    <a:gd name="T103" fmla="*/ 519 h 792"/>
                    <a:gd name="T104" fmla="*/ 505 w 976"/>
                    <a:gd name="T105" fmla="*/ 470 h 792"/>
                    <a:gd name="T106" fmla="*/ 551 w 976"/>
                    <a:gd name="T107" fmla="*/ 377 h 792"/>
                    <a:gd name="T108" fmla="*/ 574 w 976"/>
                    <a:gd name="T109" fmla="*/ 264 h 792"/>
                    <a:gd name="T110" fmla="*/ 592 w 976"/>
                    <a:gd name="T111" fmla="*/ 230 h 792"/>
                    <a:gd name="T112" fmla="*/ 632 w 976"/>
                    <a:gd name="T113" fmla="*/ 210 h 792"/>
                    <a:gd name="T114" fmla="*/ 678 w 976"/>
                    <a:gd name="T115" fmla="*/ 181 h 792"/>
                    <a:gd name="T116" fmla="*/ 729 w 976"/>
                    <a:gd name="T117" fmla="*/ 142 h 792"/>
                    <a:gd name="T118" fmla="*/ 781 w 976"/>
                    <a:gd name="T119" fmla="*/ 103 h 792"/>
                    <a:gd name="T120" fmla="*/ 833 w 976"/>
                    <a:gd name="T121" fmla="*/ 64 h 792"/>
                    <a:gd name="T122" fmla="*/ 885 w 976"/>
                    <a:gd name="T123" fmla="*/ 3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76" h="792">
                      <a:moveTo>
                        <a:pt x="919" y="0"/>
                      </a:moveTo>
                      <a:lnTo>
                        <a:pt x="936" y="0"/>
                      </a:lnTo>
                      <a:lnTo>
                        <a:pt x="948" y="0"/>
                      </a:lnTo>
                      <a:lnTo>
                        <a:pt x="953" y="5"/>
                      </a:lnTo>
                      <a:lnTo>
                        <a:pt x="959" y="15"/>
                      </a:lnTo>
                      <a:lnTo>
                        <a:pt x="965" y="25"/>
                      </a:lnTo>
                      <a:lnTo>
                        <a:pt x="971" y="30"/>
                      </a:lnTo>
                      <a:lnTo>
                        <a:pt x="971" y="39"/>
                      </a:lnTo>
                      <a:lnTo>
                        <a:pt x="976" y="49"/>
                      </a:lnTo>
                      <a:lnTo>
                        <a:pt x="971" y="49"/>
                      </a:lnTo>
                      <a:lnTo>
                        <a:pt x="965" y="49"/>
                      </a:lnTo>
                      <a:lnTo>
                        <a:pt x="953" y="54"/>
                      </a:lnTo>
                      <a:lnTo>
                        <a:pt x="948" y="54"/>
                      </a:lnTo>
                      <a:lnTo>
                        <a:pt x="936" y="59"/>
                      </a:lnTo>
                      <a:lnTo>
                        <a:pt x="930" y="59"/>
                      </a:lnTo>
                      <a:lnTo>
                        <a:pt x="925" y="64"/>
                      </a:lnTo>
                      <a:lnTo>
                        <a:pt x="919" y="69"/>
                      </a:lnTo>
                      <a:lnTo>
                        <a:pt x="913" y="74"/>
                      </a:lnTo>
                      <a:lnTo>
                        <a:pt x="907" y="83"/>
                      </a:lnTo>
                      <a:lnTo>
                        <a:pt x="902" y="93"/>
                      </a:lnTo>
                      <a:lnTo>
                        <a:pt x="896" y="103"/>
                      </a:lnTo>
                      <a:lnTo>
                        <a:pt x="896" y="108"/>
                      </a:lnTo>
                      <a:lnTo>
                        <a:pt x="896" y="113"/>
                      </a:lnTo>
                      <a:lnTo>
                        <a:pt x="890" y="122"/>
                      </a:lnTo>
                      <a:lnTo>
                        <a:pt x="890" y="127"/>
                      </a:lnTo>
                      <a:lnTo>
                        <a:pt x="885" y="132"/>
                      </a:lnTo>
                      <a:lnTo>
                        <a:pt x="885" y="142"/>
                      </a:lnTo>
                      <a:lnTo>
                        <a:pt x="879" y="147"/>
                      </a:lnTo>
                      <a:lnTo>
                        <a:pt x="879" y="152"/>
                      </a:lnTo>
                      <a:lnTo>
                        <a:pt x="873" y="152"/>
                      </a:lnTo>
                      <a:lnTo>
                        <a:pt x="867" y="157"/>
                      </a:lnTo>
                      <a:lnTo>
                        <a:pt x="862" y="157"/>
                      </a:lnTo>
                      <a:lnTo>
                        <a:pt x="856" y="157"/>
                      </a:lnTo>
                      <a:lnTo>
                        <a:pt x="850" y="157"/>
                      </a:lnTo>
                      <a:lnTo>
                        <a:pt x="844" y="157"/>
                      </a:lnTo>
                      <a:lnTo>
                        <a:pt x="839" y="157"/>
                      </a:lnTo>
                      <a:lnTo>
                        <a:pt x="833" y="157"/>
                      </a:lnTo>
                      <a:lnTo>
                        <a:pt x="821" y="157"/>
                      </a:lnTo>
                      <a:lnTo>
                        <a:pt x="810" y="162"/>
                      </a:lnTo>
                      <a:lnTo>
                        <a:pt x="804" y="162"/>
                      </a:lnTo>
                      <a:lnTo>
                        <a:pt x="793" y="162"/>
                      </a:lnTo>
                      <a:lnTo>
                        <a:pt x="787" y="162"/>
                      </a:lnTo>
                      <a:lnTo>
                        <a:pt x="775" y="166"/>
                      </a:lnTo>
                      <a:lnTo>
                        <a:pt x="770" y="166"/>
                      </a:lnTo>
                      <a:lnTo>
                        <a:pt x="758" y="171"/>
                      </a:lnTo>
                      <a:lnTo>
                        <a:pt x="758" y="181"/>
                      </a:lnTo>
                      <a:lnTo>
                        <a:pt x="752" y="191"/>
                      </a:lnTo>
                      <a:lnTo>
                        <a:pt x="758" y="201"/>
                      </a:lnTo>
                      <a:lnTo>
                        <a:pt x="758" y="215"/>
                      </a:lnTo>
                      <a:lnTo>
                        <a:pt x="758" y="220"/>
                      </a:lnTo>
                      <a:lnTo>
                        <a:pt x="758" y="230"/>
                      </a:lnTo>
                      <a:lnTo>
                        <a:pt x="764" y="235"/>
                      </a:lnTo>
                      <a:lnTo>
                        <a:pt x="770" y="240"/>
                      </a:lnTo>
                      <a:lnTo>
                        <a:pt x="781" y="245"/>
                      </a:lnTo>
                      <a:lnTo>
                        <a:pt x="793" y="250"/>
                      </a:lnTo>
                      <a:lnTo>
                        <a:pt x="804" y="250"/>
                      </a:lnTo>
                      <a:lnTo>
                        <a:pt x="816" y="250"/>
                      </a:lnTo>
                      <a:lnTo>
                        <a:pt x="827" y="250"/>
                      </a:lnTo>
                      <a:lnTo>
                        <a:pt x="844" y="250"/>
                      </a:lnTo>
                      <a:lnTo>
                        <a:pt x="856" y="250"/>
                      </a:lnTo>
                      <a:lnTo>
                        <a:pt x="867" y="254"/>
                      </a:lnTo>
                      <a:lnTo>
                        <a:pt x="856" y="254"/>
                      </a:lnTo>
                      <a:lnTo>
                        <a:pt x="844" y="259"/>
                      </a:lnTo>
                      <a:lnTo>
                        <a:pt x="833" y="259"/>
                      </a:lnTo>
                      <a:lnTo>
                        <a:pt x="821" y="264"/>
                      </a:lnTo>
                      <a:lnTo>
                        <a:pt x="810" y="264"/>
                      </a:lnTo>
                      <a:lnTo>
                        <a:pt x="798" y="264"/>
                      </a:lnTo>
                      <a:lnTo>
                        <a:pt x="787" y="269"/>
                      </a:lnTo>
                      <a:lnTo>
                        <a:pt x="775" y="269"/>
                      </a:lnTo>
                      <a:lnTo>
                        <a:pt x="770" y="269"/>
                      </a:lnTo>
                      <a:lnTo>
                        <a:pt x="764" y="269"/>
                      </a:lnTo>
                      <a:lnTo>
                        <a:pt x="758" y="269"/>
                      </a:lnTo>
                      <a:lnTo>
                        <a:pt x="752" y="264"/>
                      </a:lnTo>
                      <a:lnTo>
                        <a:pt x="747" y="264"/>
                      </a:lnTo>
                      <a:lnTo>
                        <a:pt x="741" y="264"/>
                      </a:lnTo>
                      <a:lnTo>
                        <a:pt x="735" y="264"/>
                      </a:lnTo>
                      <a:lnTo>
                        <a:pt x="724" y="264"/>
                      </a:lnTo>
                      <a:lnTo>
                        <a:pt x="718" y="264"/>
                      </a:lnTo>
                      <a:lnTo>
                        <a:pt x="706" y="264"/>
                      </a:lnTo>
                      <a:lnTo>
                        <a:pt x="695" y="264"/>
                      </a:lnTo>
                      <a:lnTo>
                        <a:pt x="689" y="269"/>
                      </a:lnTo>
                      <a:lnTo>
                        <a:pt x="678" y="269"/>
                      </a:lnTo>
                      <a:lnTo>
                        <a:pt x="666" y="269"/>
                      </a:lnTo>
                      <a:lnTo>
                        <a:pt x="655" y="274"/>
                      </a:lnTo>
                      <a:lnTo>
                        <a:pt x="649" y="279"/>
                      </a:lnTo>
                      <a:lnTo>
                        <a:pt x="643" y="284"/>
                      </a:lnTo>
                      <a:lnTo>
                        <a:pt x="632" y="289"/>
                      </a:lnTo>
                      <a:lnTo>
                        <a:pt x="626" y="294"/>
                      </a:lnTo>
                      <a:lnTo>
                        <a:pt x="620" y="298"/>
                      </a:lnTo>
                      <a:lnTo>
                        <a:pt x="615" y="308"/>
                      </a:lnTo>
                      <a:lnTo>
                        <a:pt x="609" y="313"/>
                      </a:lnTo>
                      <a:lnTo>
                        <a:pt x="609" y="323"/>
                      </a:lnTo>
                      <a:lnTo>
                        <a:pt x="603" y="328"/>
                      </a:lnTo>
                      <a:lnTo>
                        <a:pt x="603" y="338"/>
                      </a:lnTo>
                      <a:lnTo>
                        <a:pt x="603" y="347"/>
                      </a:lnTo>
                      <a:lnTo>
                        <a:pt x="609" y="357"/>
                      </a:lnTo>
                      <a:lnTo>
                        <a:pt x="620" y="367"/>
                      </a:lnTo>
                      <a:lnTo>
                        <a:pt x="626" y="367"/>
                      </a:lnTo>
                      <a:lnTo>
                        <a:pt x="638" y="372"/>
                      </a:lnTo>
                      <a:lnTo>
                        <a:pt x="643" y="372"/>
                      </a:lnTo>
                      <a:lnTo>
                        <a:pt x="655" y="372"/>
                      </a:lnTo>
                      <a:lnTo>
                        <a:pt x="666" y="377"/>
                      </a:lnTo>
                      <a:lnTo>
                        <a:pt x="678" y="377"/>
                      </a:lnTo>
                      <a:lnTo>
                        <a:pt x="689" y="377"/>
                      </a:lnTo>
                      <a:lnTo>
                        <a:pt x="695" y="377"/>
                      </a:lnTo>
                      <a:lnTo>
                        <a:pt x="706" y="377"/>
                      </a:lnTo>
                      <a:lnTo>
                        <a:pt x="712" y="382"/>
                      </a:lnTo>
                      <a:lnTo>
                        <a:pt x="724" y="382"/>
                      </a:lnTo>
                      <a:lnTo>
                        <a:pt x="729" y="382"/>
                      </a:lnTo>
                      <a:lnTo>
                        <a:pt x="735" y="387"/>
                      </a:lnTo>
                      <a:lnTo>
                        <a:pt x="747" y="387"/>
                      </a:lnTo>
                      <a:lnTo>
                        <a:pt x="752" y="387"/>
                      </a:lnTo>
                      <a:lnTo>
                        <a:pt x="764" y="391"/>
                      </a:lnTo>
                      <a:lnTo>
                        <a:pt x="752" y="391"/>
                      </a:lnTo>
                      <a:lnTo>
                        <a:pt x="747" y="391"/>
                      </a:lnTo>
                      <a:lnTo>
                        <a:pt x="741" y="391"/>
                      </a:lnTo>
                      <a:lnTo>
                        <a:pt x="735" y="391"/>
                      </a:lnTo>
                      <a:lnTo>
                        <a:pt x="724" y="391"/>
                      </a:lnTo>
                      <a:lnTo>
                        <a:pt x="718" y="391"/>
                      </a:lnTo>
                      <a:lnTo>
                        <a:pt x="712" y="396"/>
                      </a:lnTo>
                      <a:lnTo>
                        <a:pt x="701" y="396"/>
                      </a:lnTo>
                      <a:lnTo>
                        <a:pt x="695" y="396"/>
                      </a:lnTo>
                      <a:lnTo>
                        <a:pt x="689" y="396"/>
                      </a:lnTo>
                      <a:lnTo>
                        <a:pt x="684" y="396"/>
                      </a:lnTo>
                      <a:lnTo>
                        <a:pt x="672" y="396"/>
                      </a:lnTo>
                      <a:lnTo>
                        <a:pt x="666" y="396"/>
                      </a:lnTo>
                      <a:lnTo>
                        <a:pt x="661" y="401"/>
                      </a:lnTo>
                      <a:lnTo>
                        <a:pt x="655" y="401"/>
                      </a:lnTo>
                      <a:lnTo>
                        <a:pt x="643" y="401"/>
                      </a:lnTo>
                      <a:lnTo>
                        <a:pt x="638" y="401"/>
                      </a:lnTo>
                      <a:lnTo>
                        <a:pt x="632" y="401"/>
                      </a:lnTo>
                      <a:lnTo>
                        <a:pt x="626" y="401"/>
                      </a:lnTo>
                      <a:lnTo>
                        <a:pt x="620" y="406"/>
                      </a:lnTo>
                      <a:lnTo>
                        <a:pt x="620" y="406"/>
                      </a:lnTo>
                      <a:lnTo>
                        <a:pt x="615" y="406"/>
                      </a:lnTo>
                      <a:lnTo>
                        <a:pt x="609" y="411"/>
                      </a:lnTo>
                      <a:lnTo>
                        <a:pt x="609" y="411"/>
                      </a:lnTo>
                      <a:lnTo>
                        <a:pt x="603" y="426"/>
                      </a:lnTo>
                      <a:lnTo>
                        <a:pt x="609" y="435"/>
                      </a:lnTo>
                      <a:lnTo>
                        <a:pt x="609" y="445"/>
                      </a:lnTo>
                      <a:lnTo>
                        <a:pt x="615" y="455"/>
                      </a:lnTo>
                      <a:lnTo>
                        <a:pt x="615" y="470"/>
                      </a:lnTo>
                      <a:lnTo>
                        <a:pt x="615" y="479"/>
                      </a:lnTo>
                      <a:lnTo>
                        <a:pt x="615" y="494"/>
                      </a:lnTo>
                      <a:lnTo>
                        <a:pt x="620" y="499"/>
                      </a:lnTo>
                      <a:lnTo>
                        <a:pt x="626" y="504"/>
                      </a:lnTo>
                      <a:lnTo>
                        <a:pt x="632" y="509"/>
                      </a:lnTo>
                      <a:lnTo>
                        <a:pt x="638" y="509"/>
                      </a:lnTo>
                      <a:lnTo>
                        <a:pt x="643" y="509"/>
                      </a:lnTo>
                      <a:lnTo>
                        <a:pt x="655" y="514"/>
                      </a:lnTo>
                      <a:lnTo>
                        <a:pt x="661" y="514"/>
                      </a:lnTo>
                      <a:lnTo>
                        <a:pt x="666" y="514"/>
                      </a:lnTo>
                      <a:lnTo>
                        <a:pt x="672" y="514"/>
                      </a:lnTo>
                      <a:lnTo>
                        <a:pt x="666" y="519"/>
                      </a:lnTo>
                      <a:lnTo>
                        <a:pt x="661" y="523"/>
                      </a:lnTo>
                      <a:lnTo>
                        <a:pt x="655" y="528"/>
                      </a:lnTo>
                      <a:lnTo>
                        <a:pt x="643" y="528"/>
                      </a:lnTo>
                      <a:lnTo>
                        <a:pt x="638" y="533"/>
                      </a:lnTo>
                      <a:lnTo>
                        <a:pt x="632" y="538"/>
                      </a:lnTo>
                      <a:lnTo>
                        <a:pt x="626" y="538"/>
                      </a:lnTo>
                      <a:lnTo>
                        <a:pt x="615" y="543"/>
                      </a:lnTo>
                      <a:lnTo>
                        <a:pt x="603" y="543"/>
                      </a:lnTo>
                      <a:lnTo>
                        <a:pt x="597" y="543"/>
                      </a:lnTo>
                      <a:lnTo>
                        <a:pt x="586" y="543"/>
                      </a:lnTo>
                      <a:lnTo>
                        <a:pt x="574" y="538"/>
                      </a:lnTo>
                      <a:lnTo>
                        <a:pt x="563" y="533"/>
                      </a:lnTo>
                      <a:lnTo>
                        <a:pt x="551" y="533"/>
                      </a:lnTo>
                      <a:lnTo>
                        <a:pt x="540" y="533"/>
                      </a:lnTo>
                      <a:lnTo>
                        <a:pt x="528" y="533"/>
                      </a:lnTo>
                      <a:lnTo>
                        <a:pt x="517" y="538"/>
                      </a:lnTo>
                      <a:lnTo>
                        <a:pt x="505" y="543"/>
                      </a:lnTo>
                      <a:lnTo>
                        <a:pt x="494" y="553"/>
                      </a:lnTo>
                      <a:lnTo>
                        <a:pt x="483" y="558"/>
                      </a:lnTo>
                      <a:lnTo>
                        <a:pt x="471" y="563"/>
                      </a:lnTo>
                      <a:lnTo>
                        <a:pt x="460" y="567"/>
                      </a:lnTo>
                      <a:lnTo>
                        <a:pt x="448" y="577"/>
                      </a:lnTo>
                      <a:lnTo>
                        <a:pt x="437" y="582"/>
                      </a:lnTo>
                      <a:lnTo>
                        <a:pt x="425" y="587"/>
                      </a:lnTo>
                      <a:lnTo>
                        <a:pt x="419" y="597"/>
                      </a:lnTo>
                      <a:lnTo>
                        <a:pt x="408" y="602"/>
                      </a:lnTo>
                      <a:lnTo>
                        <a:pt x="396" y="611"/>
                      </a:lnTo>
                      <a:lnTo>
                        <a:pt x="385" y="616"/>
                      </a:lnTo>
                      <a:lnTo>
                        <a:pt x="379" y="626"/>
                      </a:lnTo>
                      <a:lnTo>
                        <a:pt x="368" y="631"/>
                      </a:lnTo>
                      <a:lnTo>
                        <a:pt x="356" y="641"/>
                      </a:lnTo>
                      <a:lnTo>
                        <a:pt x="350" y="646"/>
                      </a:lnTo>
                      <a:lnTo>
                        <a:pt x="345" y="651"/>
                      </a:lnTo>
                      <a:lnTo>
                        <a:pt x="345" y="660"/>
                      </a:lnTo>
                      <a:lnTo>
                        <a:pt x="339" y="670"/>
                      </a:lnTo>
                      <a:lnTo>
                        <a:pt x="333" y="680"/>
                      </a:lnTo>
                      <a:lnTo>
                        <a:pt x="327" y="690"/>
                      </a:lnTo>
                      <a:lnTo>
                        <a:pt x="316" y="700"/>
                      </a:lnTo>
                      <a:lnTo>
                        <a:pt x="304" y="714"/>
                      </a:lnTo>
                      <a:lnTo>
                        <a:pt x="293" y="719"/>
                      </a:lnTo>
                      <a:lnTo>
                        <a:pt x="287" y="724"/>
                      </a:lnTo>
                      <a:lnTo>
                        <a:pt x="276" y="729"/>
                      </a:lnTo>
                      <a:lnTo>
                        <a:pt x="264" y="734"/>
                      </a:lnTo>
                      <a:lnTo>
                        <a:pt x="259" y="739"/>
                      </a:lnTo>
                      <a:lnTo>
                        <a:pt x="247" y="744"/>
                      </a:lnTo>
                      <a:lnTo>
                        <a:pt x="241" y="748"/>
                      </a:lnTo>
                      <a:lnTo>
                        <a:pt x="230" y="753"/>
                      </a:lnTo>
                      <a:lnTo>
                        <a:pt x="224" y="753"/>
                      </a:lnTo>
                      <a:lnTo>
                        <a:pt x="218" y="758"/>
                      </a:lnTo>
                      <a:lnTo>
                        <a:pt x="207" y="763"/>
                      </a:lnTo>
                      <a:lnTo>
                        <a:pt x="201" y="763"/>
                      </a:lnTo>
                      <a:lnTo>
                        <a:pt x="195" y="768"/>
                      </a:lnTo>
                      <a:lnTo>
                        <a:pt x="190" y="768"/>
                      </a:lnTo>
                      <a:lnTo>
                        <a:pt x="184" y="773"/>
                      </a:lnTo>
                      <a:lnTo>
                        <a:pt x="172" y="773"/>
                      </a:lnTo>
                      <a:lnTo>
                        <a:pt x="167" y="778"/>
                      </a:lnTo>
                      <a:lnTo>
                        <a:pt x="161" y="778"/>
                      </a:lnTo>
                      <a:lnTo>
                        <a:pt x="149" y="783"/>
                      </a:lnTo>
                      <a:lnTo>
                        <a:pt x="144" y="783"/>
                      </a:lnTo>
                      <a:lnTo>
                        <a:pt x="138" y="783"/>
                      </a:lnTo>
                      <a:lnTo>
                        <a:pt x="126" y="788"/>
                      </a:lnTo>
                      <a:lnTo>
                        <a:pt x="121" y="788"/>
                      </a:lnTo>
                      <a:lnTo>
                        <a:pt x="109" y="788"/>
                      </a:lnTo>
                      <a:lnTo>
                        <a:pt x="109" y="788"/>
                      </a:lnTo>
                      <a:lnTo>
                        <a:pt x="104" y="792"/>
                      </a:lnTo>
                      <a:lnTo>
                        <a:pt x="98" y="792"/>
                      </a:lnTo>
                      <a:lnTo>
                        <a:pt x="92" y="792"/>
                      </a:lnTo>
                      <a:lnTo>
                        <a:pt x="86" y="792"/>
                      </a:lnTo>
                      <a:lnTo>
                        <a:pt x="86" y="788"/>
                      </a:lnTo>
                      <a:lnTo>
                        <a:pt x="81" y="788"/>
                      </a:lnTo>
                      <a:lnTo>
                        <a:pt x="81" y="788"/>
                      </a:lnTo>
                      <a:lnTo>
                        <a:pt x="75" y="783"/>
                      </a:lnTo>
                      <a:lnTo>
                        <a:pt x="81" y="773"/>
                      </a:lnTo>
                      <a:lnTo>
                        <a:pt x="81" y="768"/>
                      </a:lnTo>
                      <a:lnTo>
                        <a:pt x="81" y="763"/>
                      </a:lnTo>
                      <a:lnTo>
                        <a:pt x="75" y="763"/>
                      </a:lnTo>
                      <a:lnTo>
                        <a:pt x="75" y="763"/>
                      </a:lnTo>
                      <a:lnTo>
                        <a:pt x="69" y="763"/>
                      </a:lnTo>
                      <a:lnTo>
                        <a:pt x="63" y="763"/>
                      </a:lnTo>
                      <a:lnTo>
                        <a:pt x="58" y="763"/>
                      </a:lnTo>
                      <a:lnTo>
                        <a:pt x="52" y="768"/>
                      </a:lnTo>
                      <a:lnTo>
                        <a:pt x="46" y="768"/>
                      </a:lnTo>
                      <a:lnTo>
                        <a:pt x="40" y="768"/>
                      </a:lnTo>
                      <a:lnTo>
                        <a:pt x="35" y="768"/>
                      </a:lnTo>
                      <a:lnTo>
                        <a:pt x="35" y="768"/>
                      </a:lnTo>
                      <a:lnTo>
                        <a:pt x="29" y="763"/>
                      </a:lnTo>
                      <a:lnTo>
                        <a:pt x="29" y="763"/>
                      </a:lnTo>
                      <a:lnTo>
                        <a:pt x="23" y="763"/>
                      </a:lnTo>
                      <a:lnTo>
                        <a:pt x="17" y="763"/>
                      </a:lnTo>
                      <a:lnTo>
                        <a:pt x="17" y="758"/>
                      </a:lnTo>
                      <a:lnTo>
                        <a:pt x="17" y="758"/>
                      </a:lnTo>
                      <a:lnTo>
                        <a:pt x="12" y="748"/>
                      </a:lnTo>
                      <a:lnTo>
                        <a:pt x="12" y="739"/>
                      </a:lnTo>
                      <a:lnTo>
                        <a:pt x="12" y="729"/>
                      </a:lnTo>
                      <a:lnTo>
                        <a:pt x="12" y="724"/>
                      </a:lnTo>
                      <a:lnTo>
                        <a:pt x="6" y="714"/>
                      </a:lnTo>
                      <a:lnTo>
                        <a:pt x="0" y="709"/>
                      </a:lnTo>
                      <a:lnTo>
                        <a:pt x="0" y="704"/>
                      </a:lnTo>
                      <a:lnTo>
                        <a:pt x="0" y="695"/>
                      </a:lnTo>
                      <a:lnTo>
                        <a:pt x="0" y="695"/>
                      </a:lnTo>
                      <a:lnTo>
                        <a:pt x="0" y="690"/>
                      </a:lnTo>
                      <a:lnTo>
                        <a:pt x="6" y="690"/>
                      </a:lnTo>
                      <a:lnTo>
                        <a:pt x="6" y="690"/>
                      </a:lnTo>
                      <a:lnTo>
                        <a:pt x="12" y="685"/>
                      </a:lnTo>
                      <a:lnTo>
                        <a:pt x="12" y="685"/>
                      </a:lnTo>
                      <a:lnTo>
                        <a:pt x="17" y="685"/>
                      </a:lnTo>
                      <a:lnTo>
                        <a:pt x="17" y="685"/>
                      </a:lnTo>
                      <a:lnTo>
                        <a:pt x="29" y="685"/>
                      </a:lnTo>
                      <a:lnTo>
                        <a:pt x="40" y="690"/>
                      </a:lnTo>
                      <a:lnTo>
                        <a:pt x="52" y="695"/>
                      </a:lnTo>
                      <a:lnTo>
                        <a:pt x="63" y="695"/>
                      </a:lnTo>
                      <a:lnTo>
                        <a:pt x="69" y="700"/>
                      </a:lnTo>
                      <a:lnTo>
                        <a:pt x="81" y="704"/>
                      </a:lnTo>
                      <a:lnTo>
                        <a:pt x="92" y="704"/>
                      </a:lnTo>
                      <a:lnTo>
                        <a:pt x="104" y="704"/>
                      </a:lnTo>
                      <a:lnTo>
                        <a:pt x="109" y="700"/>
                      </a:lnTo>
                      <a:lnTo>
                        <a:pt x="121" y="700"/>
                      </a:lnTo>
                      <a:lnTo>
                        <a:pt x="132" y="695"/>
                      </a:lnTo>
                      <a:lnTo>
                        <a:pt x="138" y="695"/>
                      </a:lnTo>
                      <a:lnTo>
                        <a:pt x="149" y="690"/>
                      </a:lnTo>
                      <a:lnTo>
                        <a:pt x="161" y="685"/>
                      </a:lnTo>
                      <a:lnTo>
                        <a:pt x="167" y="685"/>
                      </a:lnTo>
                      <a:lnTo>
                        <a:pt x="178" y="680"/>
                      </a:lnTo>
                      <a:lnTo>
                        <a:pt x="190" y="675"/>
                      </a:lnTo>
                      <a:lnTo>
                        <a:pt x="195" y="670"/>
                      </a:lnTo>
                      <a:lnTo>
                        <a:pt x="207" y="665"/>
                      </a:lnTo>
                      <a:lnTo>
                        <a:pt x="213" y="660"/>
                      </a:lnTo>
                      <a:lnTo>
                        <a:pt x="224" y="655"/>
                      </a:lnTo>
                      <a:lnTo>
                        <a:pt x="230" y="651"/>
                      </a:lnTo>
                      <a:lnTo>
                        <a:pt x="241" y="646"/>
                      </a:lnTo>
                      <a:lnTo>
                        <a:pt x="247" y="641"/>
                      </a:lnTo>
                      <a:lnTo>
                        <a:pt x="259" y="636"/>
                      </a:lnTo>
                      <a:lnTo>
                        <a:pt x="264" y="631"/>
                      </a:lnTo>
                      <a:lnTo>
                        <a:pt x="270" y="626"/>
                      </a:lnTo>
                      <a:lnTo>
                        <a:pt x="282" y="621"/>
                      </a:lnTo>
                      <a:lnTo>
                        <a:pt x="287" y="616"/>
                      </a:lnTo>
                      <a:lnTo>
                        <a:pt x="293" y="611"/>
                      </a:lnTo>
                      <a:lnTo>
                        <a:pt x="299" y="607"/>
                      </a:lnTo>
                      <a:lnTo>
                        <a:pt x="310" y="602"/>
                      </a:lnTo>
                      <a:lnTo>
                        <a:pt x="316" y="597"/>
                      </a:lnTo>
                      <a:lnTo>
                        <a:pt x="322" y="592"/>
                      </a:lnTo>
                      <a:lnTo>
                        <a:pt x="327" y="587"/>
                      </a:lnTo>
                      <a:lnTo>
                        <a:pt x="333" y="577"/>
                      </a:lnTo>
                      <a:lnTo>
                        <a:pt x="345" y="572"/>
                      </a:lnTo>
                      <a:lnTo>
                        <a:pt x="350" y="567"/>
                      </a:lnTo>
                      <a:lnTo>
                        <a:pt x="356" y="563"/>
                      </a:lnTo>
                      <a:lnTo>
                        <a:pt x="362" y="558"/>
                      </a:lnTo>
                      <a:lnTo>
                        <a:pt x="373" y="558"/>
                      </a:lnTo>
                      <a:lnTo>
                        <a:pt x="379" y="553"/>
                      </a:lnTo>
                      <a:lnTo>
                        <a:pt x="391" y="548"/>
                      </a:lnTo>
                      <a:lnTo>
                        <a:pt x="396" y="548"/>
                      </a:lnTo>
                      <a:lnTo>
                        <a:pt x="408" y="543"/>
                      </a:lnTo>
                      <a:lnTo>
                        <a:pt x="414" y="543"/>
                      </a:lnTo>
                      <a:lnTo>
                        <a:pt x="425" y="538"/>
                      </a:lnTo>
                      <a:lnTo>
                        <a:pt x="431" y="533"/>
                      </a:lnTo>
                      <a:lnTo>
                        <a:pt x="442" y="528"/>
                      </a:lnTo>
                      <a:lnTo>
                        <a:pt x="448" y="523"/>
                      </a:lnTo>
                      <a:lnTo>
                        <a:pt x="460" y="519"/>
                      </a:lnTo>
                      <a:lnTo>
                        <a:pt x="465" y="509"/>
                      </a:lnTo>
                      <a:lnTo>
                        <a:pt x="477" y="504"/>
                      </a:lnTo>
                      <a:lnTo>
                        <a:pt x="483" y="499"/>
                      </a:lnTo>
                      <a:lnTo>
                        <a:pt x="488" y="489"/>
                      </a:lnTo>
                      <a:lnTo>
                        <a:pt x="494" y="479"/>
                      </a:lnTo>
                      <a:lnTo>
                        <a:pt x="505" y="470"/>
                      </a:lnTo>
                      <a:lnTo>
                        <a:pt x="517" y="455"/>
                      </a:lnTo>
                      <a:lnTo>
                        <a:pt x="523" y="440"/>
                      </a:lnTo>
                      <a:lnTo>
                        <a:pt x="528" y="426"/>
                      </a:lnTo>
                      <a:lnTo>
                        <a:pt x="534" y="406"/>
                      </a:lnTo>
                      <a:lnTo>
                        <a:pt x="546" y="391"/>
                      </a:lnTo>
                      <a:lnTo>
                        <a:pt x="551" y="377"/>
                      </a:lnTo>
                      <a:lnTo>
                        <a:pt x="557" y="362"/>
                      </a:lnTo>
                      <a:lnTo>
                        <a:pt x="563" y="338"/>
                      </a:lnTo>
                      <a:lnTo>
                        <a:pt x="569" y="318"/>
                      </a:lnTo>
                      <a:lnTo>
                        <a:pt x="569" y="294"/>
                      </a:lnTo>
                      <a:lnTo>
                        <a:pt x="574" y="269"/>
                      </a:lnTo>
                      <a:lnTo>
                        <a:pt x="574" y="264"/>
                      </a:lnTo>
                      <a:lnTo>
                        <a:pt x="580" y="259"/>
                      </a:lnTo>
                      <a:lnTo>
                        <a:pt x="580" y="254"/>
                      </a:lnTo>
                      <a:lnTo>
                        <a:pt x="586" y="250"/>
                      </a:lnTo>
                      <a:lnTo>
                        <a:pt x="586" y="240"/>
                      </a:lnTo>
                      <a:lnTo>
                        <a:pt x="592" y="235"/>
                      </a:lnTo>
                      <a:lnTo>
                        <a:pt x="592" y="230"/>
                      </a:lnTo>
                      <a:lnTo>
                        <a:pt x="597" y="225"/>
                      </a:lnTo>
                      <a:lnTo>
                        <a:pt x="603" y="220"/>
                      </a:lnTo>
                      <a:lnTo>
                        <a:pt x="609" y="220"/>
                      </a:lnTo>
                      <a:lnTo>
                        <a:pt x="620" y="215"/>
                      </a:lnTo>
                      <a:lnTo>
                        <a:pt x="626" y="210"/>
                      </a:lnTo>
                      <a:lnTo>
                        <a:pt x="632" y="210"/>
                      </a:lnTo>
                      <a:lnTo>
                        <a:pt x="638" y="206"/>
                      </a:lnTo>
                      <a:lnTo>
                        <a:pt x="649" y="206"/>
                      </a:lnTo>
                      <a:lnTo>
                        <a:pt x="655" y="201"/>
                      </a:lnTo>
                      <a:lnTo>
                        <a:pt x="661" y="196"/>
                      </a:lnTo>
                      <a:lnTo>
                        <a:pt x="672" y="186"/>
                      </a:lnTo>
                      <a:lnTo>
                        <a:pt x="678" y="181"/>
                      </a:lnTo>
                      <a:lnTo>
                        <a:pt x="689" y="176"/>
                      </a:lnTo>
                      <a:lnTo>
                        <a:pt x="695" y="166"/>
                      </a:lnTo>
                      <a:lnTo>
                        <a:pt x="706" y="162"/>
                      </a:lnTo>
                      <a:lnTo>
                        <a:pt x="712" y="157"/>
                      </a:lnTo>
                      <a:lnTo>
                        <a:pt x="724" y="147"/>
                      </a:lnTo>
                      <a:lnTo>
                        <a:pt x="729" y="142"/>
                      </a:lnTo>
                      <a:lnTo>
                        <a:pt x="741" y="137"/>
                      </a:lnTo>
                      <a:lnTo>
                        <a:pt x="747" y="127"/>
                      </a:lnTo>
                      <a:lnTo>
                        <a:pt x="758" y="122"/>
                      </a:lnTo>
                      <a:lnTo>
                        <a:pt x="764" y="118"/>
                      </a:lnTo>
                      <a:lnTo>
                        <a:pt x="775" y="108"/>
                      </a:lnTo>
                      <a:lnTo>
                        <a:pt x="781" y="103"/>
                      </a:lnTo>
                      <a:lnTo>
                        <a:pt x="793" y="98"/>
                      </a:lnTo>
                      <a:lnTo>
                        <a:pt x="798" y="88"/>
                      </a:lnTo>
                      <a:lnTo>
                        <a:pt x="810" y="83"/>
                      </a:lnTo>
                      <a:lnTo>
                        <a:pt x="816" y="78"/>
                      </a:lnTo>
                      <a:lnTo>
                        <a:pt x="827" y="69"/>
                      </a:lnTo>
                      <a:lnTo>
                        <a:pt x="833" y="64"/>
                      </a:lnTo>
                      <a:lnTo>
                        <a:pt x="844" y="59"/>
                      </a:lnTo>
                      <a:lnTo>
                        <a:pt x="850" y="49"/>
                      </a:lnTo>
                      <a:lnTo>
                        <a:pt x="862" y="44"/>
                      </a:lnTo>
                      <a:lnTo>
                        <a:pt x="873" y="39"/>
                      </a:lnTo>
                      <a:lnTo>
                        <a:pt x="879" y="34"/>
                      </a:lnTo>
                      <a:lnTo>
                        <a:pt x="885" y="30"/>
                      </a:lnTo>
                      <a:lnTo>
                        <a:pt x="896" y="25"/>
                      </a:lnTo>
                      <a:lnTo>
                        <a:pt x="902" y="20"/>
                      </a:lnTo>
                      <a:lnTo>
                        <a:pt x="907" y="10"/>
                      </a:lnTo>
                      <a:lnTo>
                        <a:pt x="913" y="5"/>
                      </a:lnTo>
                      <a:lnTo>
                        <a:pt x="919" y="0"/>
                      </a:lnTo>
                      <a:close/>
                    </a:path>
                  </a:pathLst>
                </a:custGeom>
                <a:solidFill>
                  <a:srgbClr val="0E0D0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195" name="Freeform 11"/>
                <p:cNvSpPr>
                  <a:spLocks/>
                </p:cNvSpPr>
                <p:nvPr/>
              </p:nvSpPr>
              <p:spPr bwMode="auto">
                <a:xfrm>
                  <a:off x="793" y="1512"/>
                  <a:ext cx="746" cy="357"/>
                </a:xfrm>
                <a:custGeom>
                  <a:avLst/>
                  <a:gdLst>
                    <a:gd name="T0" fmla="*/ 729 w 746"/>
                    <a:gd name="T1" fmla="*/ 29 h 357"/>
                    <a:gd name="T2" fmla="*/ 706 w 746"/>
                    <a:gd name="T3" fmla="*/ 34 h 357"/>
                    <a:gd name="T4" fmla="*/ 677 w 746"/>
                    <a:gd name="T5" fmla="*/ 54 h 357"/>
                    <a:gd name="T6" fmla="*/ 643 w 746"/>
                    <a:gd name="T7" fmla="*/ 83 h 357"/>
                    <a:gd name="T8" fmla="*/ 608 w 746"/>
                    <a:gd name="T9" fmla="*/ 122 h 357"/>
                    <a:gd name="T10" fmla="*/ 568 w 746"/>
                    <a:gd name="T11" fmla="*/ 166 h 357"/>
                    <a:gd name="T12" fmla="*/ 522 w 746"/>
                    <a:gd name="T13" fmla="*/ 210 h 357"/>
                    <a:gd name="T14" fmla="*/ 476 w 746"/>
                    <a:gd name="T15" fmla="*/ 254 h 357"/>
                    <a:gd name="T16" fmla="*/ 436 w 746"/>
                    <a:gd name="T17" fmla="*/ 279 h 357"/>
                    <a:gd name="T18" fmla="*/ 407 w 746"/>
                    <a:gd name="T19" fmla="*/ 293 h 357"/>
                    <a:gd name="T20" fmla="*/ 379 w 746"/>
                    <a:gd name="T21" fmla="*/ 308 h 357"/>
                    <a:gd name="T22" fmla="*/ 344 w 746"/>
                    <a:gd name="T23" fmla="*/ 318 h 357"/>
                    <a:gd name="T24" fmla="*/ 310 w 746"/>
                    <a:gd name="T25" fmla="*/ 333 h 357"/>
                    <a:gd name="T26" fmla="*/ 275 w 746"/>
                    <a:gd name="T27" fmla="*/ 342 h 357"/>
                    <a:gd name="T28" fmla="*/ 235 w 746"/>
                    <a:gd name="T29" fmla="*/ 347 h 357"/>
                    <a:gd name="T30" fmla="*/ 195 w 746"/>
                    <a:gd name="T31" fmla="*/ 352 h 357"/>
                    <a:gd name="T32" fmla="*/ 160 w 746"/>
                    <a:gd name="T33" fmla="*/ 352 h 357"/>
                    <a:gd name="T34" fmla="*/ 120 w 746"/>
                    <a:gd name="T35" fmla="*/ 347 h 357"/>
                    <a:gd name="T36" fmla="*/ 91 w 746"/>
                    <a:gd name="T37" fmla="*/ 347 h 357"/>
                    <a:gd name="T38" fmla="*/ 57 w 746"/>
                    <a:gd name="T39" fmla="*/ 347 h 357"/>
                    <a:gd name="T40" fmla="*/ 34 w 746"/>
                    <a:gd name="T41" fmla="*/ 342 h 357"/>
                    <a:gd name="T42" fmla="*/ 5 w 746"/>
                    <a:gd name="T43" fmla="*/ 328 h 357"/>
                    <a:gd name="T44" fmla="*/ 28 w 746"/>
                    <a:gd name="T45" fmla="*/ 323 h 357"/>
                    <a:gd name="T46" fmla="*/ 63 w 746"/>
                    <a:gd name="T47" fmla="*/ 323 h 357"/>
                    <a:gd name="T48" fmla="*/ 80 w 746"/>
                    <a:gd name="T49" fmla="*/ 293 h 357"/>
                    <a:gd name="T50" fmla="*/ 109 w 746"/>
                    <a:gd name="T51" fmla="*/ 279 h 357"/>
                    <a:gd name="T52" fmla="*/ 149 w 746"/>
                    <a:gd name="T53" fmla="*/ 279 h 357"/>
                    <a:gd name="T54" fmla="*/ 195 w 746"/>
                    <a:gd name="T55" fmla="*/ 269 h 357"/>
                    <a:gd name="T56" fmla="*/ 235 w 746"/>
                    <a:gd name="T57" fmla="*/ 259 h 357"/>
                    <a:gd name="T58" fmla="*/ 241 w 746"/>
                    <a:gd name="T59" fmla="*/ 230 h 357"/>
                    <a:gd name="T60" fmla="*/ 223 w 746"/>
                    <a:gd name="T61" fmla="*/ 186 h 357"/>
                    <a:gd name="T62" fmla="*/ 206 w 746"/>
                    <a:gd name="T63" fmla="*/ 142 h 357"/>
                    <a:gd name="T64" fmla="*/ 218 w 746"/>
                    <a:gd name="T65" fmla="*/ 152 h 357"/>
                    <a:gd name="T66" fmla="*/ 246 w 746"/>
                    <a:gd name="T67" fmla="*/ 186 h 357"/>
                    <a:gd name="T68" fmla="*/ 275 w 746"/>
                    <a:gd name="T69" fmla="*/ 205 h 357"/>
                    <a:gd name="T70" fmla="*/ 304 w 746"/>
                    <a:gd name="T71" fmla="*/ 210 h 357"/>
                    <a:gd name="T72" fmla="*/ 327 w 746"/>
                    <a:gd name="T73" fmla="*/ 201 h 357"/>
                    <a:gd name="T74" fmla="*/ 344 w 746"/>
                    <a:gd name="T75" fmla="*/ 181 h 357"/>
                    <a:gd name="T76" fmla="*/ 367 w 746"/>
                    <a:gd name="T77" fmla="*/ 166 h 357"/>
                    <a:gd name="T78" fmla="*/ 396 w 746"/>
                    <a:gd name="T79" fmla="*/ 152 h 357"/>
                    <a:gd name="T80" fmla="*/ 390 w 746"/>
                    <a:gd name="T81" fmla="*/ 132 h 357"/>
                    <a:gd name="T82" fmla="*/ 367 w 746"/>
                    <a:gd name="T83" fmla="*/ 122 h 357"/>
                    <a:gd name="T84" fmla="*/ 356 w 746"/>
                    <a:gd name="T85" fmla="*/ 103 h 357"/>
                    <a:gd name="T86" fmla="*/ 344 w 746"/>
                    <a:gd name="T87" fmla="*/ 83 h 357"/>
                    <a:gd name="T88" fmla="*/ 356 w 746"/>
                    <a:gd name="T89" fmla="*/ 73 h 357"/>
                    <a:gd name="T90" fmla="*/ 379 w 746"/>
                    <a:gd name="T91" fmla="*/ 73 h 357"/>
                    <a:gd name="T92" fmla="*/ 396 w 746"/>
                    <a:gd name="T93" fmla="*/ 83 h 357"/>
                    <a:gd name="T94" fmla="*/ 413 w 746"/>
                    <a:gd name="T95" fmla="*/ 98 h 357"/>
                    <a:gd name="T96" fmla="*/ 453 w 746"/>
                    <a:gd name="T97" fmla="*/ 103 h 357"/>
                    <a:gd name="T98" fmla="*/ 499 w 746"/>
                    <a:gd name="T99" fmla="*/ 93 h 357"/>
                    <a:gd name="T100" fmla="*/ 534 w 746"/>
                    <a:gd name="T101" fmla="*/ 83 h 357"/>
                    <a:gd name="T102" fmla="*/ 562 w 746"/>
                    <a:gd name="T103" fmla="*/ 73 h 357"/>
                    <a:gd name="T104" fmla="*/ 591 w 746"/>
                    <a:gd name="T105" fmla="*/ 64 h 357"/>
                    <a:gd name="T106" fmla="*/ 620 w 746"/>
                    <a:gd name="T107" fmla="*/ 49 h 357"/>
                    <a:gd name="T108" fmla="*/ 643 w 746"/>
                    <a:gd name="T109" fmla="*/ 29 h 357"/>
                    <a:gd name="T110" fmla="*/ 671 w 746"/>
                    <a:gd name="T111" fmla="*/ 5 h 357"/>
                    <a:gd name="T112" fmla="*/ 689 w 746"/>
                    <a:gd name="T113" fmla="*/ 5 h 357"/>
                    <a:gd name="T114" fmla="*/ 706 w 746"/>
                    <a:gd name="T115" fmla="*/ 15 h 357"/>
                    <a:gd name="T116" fmla="*/ 723 w 746"/>
                    <a:gd name="T117" fmla="*/ 20 h 357"/>
                    <a:gd name="T118" fmla="*/ 740 w 746"/>
                    <a:gd name="T119" fmla="*/ 25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46" h="357">
                      <a:moveTo>
                        <a:pt x="746" y="25"/>
                      </a:moveTo>
                      <a:lnTo>
                        <a:pt x="740" y="25"/>
                      </a:lnTo>
                      <a:lnTo>
                        <a:pt x="735" y="29"/>
                      </a:lnTo>
                      <a:lnTo>
                        <a:pt x="729" y="29"/>
                      </a:lnTo>
                      <a:lnTo>
                        <a:pt x="723" y="29"/>
                      </a:lnTo>
                      <a:lnTo>
                        <a:pt x="717" y="29"/>
                      </a:lnTo>
                      <a:lnTo>
                        <a:pt x="712" y="29"/>
                      </a:lnTo>
                      <a:lnTo>
                        <a:pt x="706" y="34"/>
                      </a:lnTo>
                      <a:lnTo>
                        <a:pt x="700" y="34"/>
                      </a:lnTo>
                      <a:lnTo>
                        <a:pt x="694" y="44"/>
                      </a:lnTo>
                      <a:lnTo>
                        <a:pt x="683" y="49"/>
                      </a:lnTo>
                      <a:lnTo>
                        <a:pt x="677" y="54"/>
                      </a:lnTo>
                      <a:lnTo>
                        <a:pt x="666" y="64"/>
                      </a:lnTo>
                      <a:lnTo>
                        <a:pt x="660" y="69"/>
                      </a:lnTo>
                      <a:lnTo>
                        <a:pt x="654" y="78"/>
                      </a:lnTo>
                      <a:lnTo>
                        <a:pt x="643" y="83"/>
                      </a:lnTo>
                      <a:lnTo>
                        <a:pt x="637" y="93"/>
                      </a:lnTo>
                      <a:lnTo>
                        <a:pt x="625" y="103"/>
                      </a:lnTo>
                      <a:lnTo>
                        <a:pt x="614" y="113"/>
                      </a:lnTo>
                      <a:lnTo>
                        <a:pt x="608" y="122"/>
                      </a:lnTo>
                      <a:lnTo>
                        <a:pt x="597" y="132"/>
                      </a:lnTo>
                      <a:lnTo>
                        <a:pt x="585" y="147"/>
                      </a:lnTo>
                      <a:lnTo>
                        <a:pt x="580" y="157"/>
                      </a:lnTo>
                      <a:lnTo>
                        <a:pt x="568" y="166"/>
                      </a:lnTo>
                      <a:lnTo>
                        <a:pt x="557" y="176"/>
                      </a:lnTo>
                      <a:lnTo>
                        <a:pt x="545" y="186"/>
                      </a:lnTo>
                      <a:lnTo>
                        <a:pt x="534" y="201"/>
                      </a:lnTo>
                      <a:lnTo>
                        <a:pt x="522" y="210"/>
                      </a:lnTo>
                      <a:lnTo>
                        <a:pt x="511" y="220"/>
                      </a:lnTo>
                      <a:lnTo>
                        <a:pt x="499" y="235"/>
                      </a:lnTo>
                      <a:lnTo>
                        <a:pt x="488" y="245"/>
                      </a:lnTo>
                      <a:lnTo>
                        <a:pt x="476" y="254"/>
                      </a:lnTo>
                      <a:lnTo>
                        <a:pt x="459" y="264"/>
                      </a:lnTo>
                      <a:lnTo>
                        <a:pt x="453" y="269"/>
                      </a:lnTo>
                      <a:lnTo>
                        <a:pt x="447" y="274"/>
                      </a:lnTo>
                      <a:lnTo>
                        <a:pt x="436" y="279"/>
                      </a:lnTo>
                      <a:lnTo>
                        <a:pt x="430" y="279"/>
                      </a:lnTo>
                      <a:lnTo>
                        <a:pt x="424" y="284"/>
                      </a:lnTo>
                      <a:lnTo>
                        <a:pt x="419" y="289"/>
                      </a:lnTo>
                      <a:lnTo>
                        <a:pt x="407" y="293"/>
                      </a:lnTo>
                      <a:lnTo>
                        <a:pt x="401" y="298"/>
                      </a:lnTo>
                      <a:lnTo>
                        <a:pt x="396" y="298"/>
                      </a:lnTo>
                      <a:lnTo>
                        <a:pt x="384" y="303"/>
                      </a:lnTo>
                      <a:lnTo>
                        <a:pt x="379" y="308"/>
                      </a:lnTo>
                      <a:lnTo>
                        <a:pt x="367" y="308"/>
                      </a:lnTo>
                      <a:lnTo>
                        <a:pt x="361" y="313"/>
                      </a:lnTo>
                      <a:lnTo>
                        <a:pt x="356" y="318"/>
                      </a:lnTo>
                      <a:lnTo>
                        <a:pt x="344" y="318"/>
                      </a:lnTo>
                      <a:lnTo>
                        <a:pt x="338" y="323"/>
                      </a:lnTo>
                      <a:lnTo>
                        <a:pt x="327" y="323"/>
                      </a:lnTo>
                      <a:lnTo>
                        <a:pt x="321" y="328"/>
                      </a:lnTo>
                      <a:lnTo>
                        <a:pt x="310" y="333"/>
                      </a:lnTo>
                      <a:lnTo>
                        <a:pt x="298" y="333"/>
                      </a:lnTo>
                      <a:lnTo>
                        <a:pt x="292" y="338"/>
                      </a:lnTo>
                      <a:lnTo>
                        <a:pt x="281" y="338"/>
                      </a:lnTo>
                      <a:lnTo>
                        <a:pt x="275" y="342"/>
                      </a:lnTo>
                      <a:lnTo>
                        <a:pt x="264" y="342"/>
                      </a:lnTo>
                      <a:lnTo>
                        <a:pt x="252" y="342"/>
                      </a:lnTo>
                      <a:lnTo>
                        <a:pt x="241" y="347"/>
                      </a:lnTo>
                      <a:lnTo>
                        <a:pt x="235" y="347"/>
                      </a:lnTo>
                      <a:lnTo>
                        <a:pt x="223" y="352"/>
                      </a:lnTo>
                      <a:lnTo>
                        <a:pt x="212" y="352"/>
                      </a:lnTo>
                      <a:lnTo>
                        <a:pt x="206" y="352"/>
                      </a:lnTo>
                      <a:lnTo>
                        <a:pt x="195" y="352"/>
                      </a:lnTo>
                      <a:lnTo>
                        <a:pt x="183" y="357"/>
                      </a:lnTo>
                      <a:lnTo>
                        <a:pt x="178" y="357"/>
                      </a:lnTo>
                      <a:lnTo>
                        <a:pt x="166" y="357"/>
                      </a:lnTo>
                      <a:lnTo>
                        <a:pt x="160" y="352"/>
                      </a:lnTo>
                      <a:lnTo>
                        <a:pt x="149" y="352"/>
                      </a:lnTo>
                      <a:lnTo>
                        <a:pt x="137" y="352"/>
                      </a:lnTo>
                      <a:lnTo>
                        <a:pt x="132" y="352"/>
                      </a:lnTo>
                      <a:lnTo>
                        <a:pt x="120" y="347"/>
                      </a:lnTo>
                      <a:lnTo>
                        <a:pt x="114" y="347"/>
                      </a:lnTo>
                      <a:lnTo>
                        <a:pt x="103" y="347"/>
                      </a:lnTo>
                      <a:lnTo>
                        <a:pt x="97" y="347"/>
                      </a:lnTo>
                      <a:lnTo>
                        <a:pt x="91" y="347"/>
                      </a:lnTo>
                      <a:lnTo>
                        <a:pt x="80" y="347"/>
                      </a:lnTo>
                      <a:lnTo>
                        <a:pt x="74" y="347"/>
                      </a:lnTo>
                      <a:lnTo>
                        <a:pt x="68" y="347"/>
                      </a:lnTo>
                      <a:lnTo>
                        <a:pt x="57" y="347"/>
                      </a:lnTo>
                      <a:lnTo>
                        <a:pt x="51" y="347"/>
                      </a:lnTo>
                      <a:lnTo>
                        <a:pt x="45" y="347"/>
                      </a:lnTo>
                      <a:lnTo>
                        <a:pt x="40" y="342"/>
                      </a:lnTo>
                      <a:lnTo>
                        <a:pt x="34" y="342"/>
                      </a:lnTo>
                      <a:lnTo>
                        <a:pt x="22" y="338"/>
                      </a:lnTo>
                      <a:lnTo>
                        <a:pt x="17" y="333"/>
                      </a:lnTo>
                      <a:lnTo>
                        <a:pt x="11" y="333"/>
                      </a:lnTo>
                      <a:lnTo>
                        <a:pt x="5" y="328"/>
                      </a:lnTo>
                      <a:lnTo>
                        <a:pt x="0" y="323"/>
                      </a:lnTo>
                      <a:lnTo>
                        <a:pt x="5" y="323"/>
                      </a:lnTo>
                      <a:lnTo>
                        <a:pt x="17" y="323"/>
                      </a:lnTo>
                      <a:lnTo>
                        <a:pt x="28" y="323"/>
                      </a:lnTo>
                      <a:lnTo>
                        <a:pt x="34" y="323"/>
                      </a:lnTo>
                      <a:lnTo>
                        <a:pt x="45" y="323"/>
                      </a:lnTo>
                      <a:lnTo>
                        <a:pt x="51" y="323"/>
                      </a:lnTo>
                      <a:lnTo>
                        <a:pt x="63" y="323"/>
                      </a:lnTo>
                      <a:lnTo>
                        <a:pt x="68" y="318"/>
                      </a:lnTo>
                      <a:lnTo>
                        <a:pt x="74" y="313"/>
                      </a:lnTo>
                      <a:lnTo>
                        <a:pt x="74" y="303"/>
                      </a:lnTo>
                      <a:lnTo>
                        <a:pt x="80" y="293"/>
                      </a:lnTo>
                      <a:lnTo>
                        <a:pt x="80" y="284"/>
                      </a:lnTo>
                      <a:lnTo>
                        <a:pt x="91" y="279"/>
                      </a:lnTo>
                      <a:lnTo>
                        <a:pt x="103" y="279"/>
                      </a:lnTo>
                      <a:lnTo>
                        <a:pt x="109" y="279"/>
                      </a:lnTo>
                      <a:lnTo>
                        <a:pt x="120" y="279"/>
                      </a:lnTo>
                      <a:lnTo>
                        <a:pt x="132" y="279"/>
                      </a:lnTo>
                      <a:lnTo>
                        <a:pt x="143" y="279"/>
                      </a:lnTo>
                      <a:lnTo>
                        <a:pt x="149" y="279"/>
                      </a:lnTo>
                      <a:lnTo>
                        <a:pt x="160" y="279"/>
                      </a:lnTo>
                      <a:lnTo>
                        <a:pt x="172" y="274"/>
                      </a:lnTo>
                      <a:lnTo>
                        <a:pt x="183" y="274"/>
                      </a:lnTo>
                      <a:lnTo>
                        <a:pt x="195" y="269"/>
                      </a:lnTo>
                      <a:lnTo>
                        <a:pt x="206" y="269"/>
                      </a:lnTo>
                      <a:lnTo>
                        <a:pt x="218" y="264"/>
                      </a:lnTo>
                      <a:lnTo>
                        <a:pt x="223" y="264"/>
                      </a:lnTo>
                      <a:lnTo>
                        <a:pt x="235" y="259"/>
                      </a:lnTo>
                      <a:lnTo>
                        <a:pt x="246" y="259"/>
                      </a:lnTo>
                      <a:lnTo>
                        <a:pt x="246" y="249"/>
                      </a:lnTo>
                      <a:lnTo>
                        <a:pt x="241" y="240"/>
                      </a:lnTo>
                      <a:lnTo>
                        <a:pt x="241" y="230"/>
                      </a:lnTo>
                      <a:lnTo>
                        <a:pt x="235" y="220"/>
                      </a:lnTo>
                      <a:lnTo>
                        <a:pt x="229" y="210"/>
                      </a:lnTo>
                      <a:lnTo>
                        <a:pt x="229" y="196"/>
                      </a:lnTo>
                      <a:lnTo>
                        <a:pt x="223" y="186"/>
                      </a:lnTo>
                      <a:lnTo>
                        <a:pt x="218" y="176"/>
                      </a:lnTo>
                      <a:lnTo>
                        <a:pt x="212" y="161"/>
                      </a:lnTo>
                      <a:lnTo>
                        <a:pt x="212" y="152"/>
                      </a:lnTo>
                      <a:lnTo>
                        <a:pt x="206" y="142"/>
                      </a:lnTo>
                      <a:lnTo>
                        <a:pt x="200" y="127"/>
                      </a:lnTo>
                      <a:lnTo>
                        <a:pt x="206" y="137"/>
                      </a:lnTo>
                      <a:lnTo>
                        <a:pt x="212" y="147"/>
                      </a:lnTo>
                      <a:lnTo>
                        <a:pt x="218" y="152"/>
                      </a:lnTo>
                      <a:lnTo>
                        <a:pt x="223" y="161"/>
                      </a:lnTo>
                      <a:lnTo>
                        <a:pt x="235" y="171"/>
                      </a:lnTo>
                      <a:lnTo>
                        <a:pt x="241" y="176"/>
                      </a:lnTo>
                      <a:lnTo>
                        <a:pt x="246" y="186"/>
                      </a:lnTo>
                      <a:lnTo>
                        <a:pt x="252" y="191"/>
                      </a:lnTo>
                      <a:lnTo>
                        <a:pt x="258" y="196"/>
                      </a:lnTo>
                      <a:lnTo>
                        <a:pt x="264" y="201"/>
                      </a:lnTo>
                      <a:lnTo>
                        <a:pt x="275" y="205"/>
                      </a:lnTo>
                      <a:lnTo>
                        <a:pt x="281" y="205"/>
                      </a:lnTo>
                      <a:lnTo>
                        <a:pt x="287" y="205"/>
                      </a:lnTo>
                      <a:lnTo>
                        <a:pt x="292" y="210"/>
                      </a:lnTo>
                      <a:lnTo>
                        <a:pt x="304" y="210"/>
                      </a:lnTo>
                      <a:lnTo>
                        <a:pt x="310" y="210"/>
                      </a:lnTo>
                      <a:lnTo>
                        <a:pt x="315" y="205"/>
                      </a:lnTo>
                      <a:lnTo>
                        <a:pt x="321" y="205"/>
                      </a:lnTo>
                      <a:lnTo>
                        <a:pt x="327" y="201"/>
                      </a:lnTo>
                      <a:lnTo>
                        <a:pt x="327" y="196"/>
                      </a:lnTo>
                      <a:lnTo>
                        <a:pt x="333" y="191"/>
                      </a:lnTo>
                      <a:lnTo>
                        <a:pt x="338" y="186"/>
                      </a:lnTo>
                      <a:lnTo>
                        <a:pt x="344" y="181"/>
                      </a:lnTo>
                      <a:lnTo>
                        <a:pt x="344" y="176"/>
                      </a:lnTo>
                      <a:lnTo>
                        <a:pt x="356" y="171"/>
                      </a:lnTo>
                      <a:lnTo>
                        <a:pt x="361" y="171"/>
                      </a:lnTo>
                      <a:lnTo>
                        <a:pt x="367" y="166"/>
                      </a:lnTo>
                      <a:lnTo>
                        <a:pt x="379" y="161"/>
                      </a:lnTo>
                      <a:lnTo>
                        <a:pt x="384" y="161"/>
                      </a:lnTo>
                      <a:lnTo>
                        <a:pt x="390" y="157"/>
                      </a:lnTo>
                      <a:lnTo>
                        <a:pt x="396" y="152"/>
                      </a:lnTo>
                      <a:lnTo>
                        <a:pt x="396" y="147"/>
                      </a:lnTo>
                      <a:lnTo>
                        <a:pt x="396" y="142"/>
                      </a:lnTo>
                      <a:lnTo>
                        <a:pt x="396" y="137"/>
                      </a:lnTo>
                      <a:lnTo>
                        <a:pt x="390" y="132"/>
                      </a:lnTo>
                      <a:lnTo>
                        <a:pt x="384" y="132"/>
                      </a:lnTo>
                      <a:lnTo>
                        <a:pt x="379" y="127"/>
                      </a:lnTo>
                      <a:lnTo>
                        <a:pt x="373" y="127"/>
                      </a:lnTo>
                      <a:lnTo>
                        <a:pt x="367" y="122"/>
                      </a:lnTo>
                      <a:lnTo>
                        <a:pt x="367" y="117"/>
                      </a:lnTo>
                      <a:lnTo>
                        <a:pt x="361" y="113"/>
                      </a:lnTo>
                      <a:lnTo>
                        <a:pt x="361" y="108"/>
                      </a:lnTo>
                      <a:lnTo>
                        <a:pt x="356" y="103"/>
                      </a:lnTo>
                      <a:lnTo>
                        <a:pt x="350" y="98"/>
                      </a:lnTo>
                      <a:lnTo>
                        <a:pt x="350" y="93"/>
                      </a:lnTo>
                      <a:lnTo>
                        <a:pt x="344" y="88"/>
                      </a:lnTo>
                      <a:lnTo>
                        <a:pt x="344" y="83"/>
                      </a:lnTo>
                      <a:lnTo>
                        <a:pt x="338" y="78"/>
                      </a:lnTo>
                      <a:lnTo>
                        <a:pt x="344" y="73"/>
                      </a:lnTo>
                      <a:lnTo>
                        <a:pt x="350" y="73"/>
                      </a:lnTo>
                      <a:lnTo>
                        <a:pt x="356" y="73"/>
                      </a:lnTo>
                      <a:lnTo>
                        <a:pt x="361" y="73"/>
                      </a:lnTo>
                      <a:lnTo>
                        <a:pt x="367" y="73"/>
                      </a:lnTo>
                      <a:lnTo>
                        <a:pt x="373" y="73"/>
                      </a:lnTo>
                      <a:lnTo>
                        <a:pt x="379" y="73"/>
                      </a:lnTo>
                      <a:lnTo>
                        <a:pt x="379" y="73"/>
                      </a:lnTo>
                      <a:lnTo>
                        <a:pt x="384" y="78"/>
                      </a:lnTo>
                      <a:lnTo>
                        <a:pt x="390" y="78"/>
                      </a:lnTo>
                      <a:lnTo>
                        <a:pt x="396" y="83"/>
                      </a:lnTo>
                      <a:lnTo>
                        <a:pt x="401" y="88"/>
                      </a:lnTo>
                      <a:lnTo>
                        <a:pt x="401" y="93"/>
                      </a:lnTo>
                      <a:lnTo>
                        <a:pt x="407" y="93"/>
                      </a:lnTo>
                      <a:lnTo>
                        <a:pt x="413" y="98"/>
                      </a:lnTo>
                      <a:lnTo>
                        <a:pt x="419" y="98"/>
                      </a:lnTo>
                      <a:lnTo>
                        <a:pt x="430" y="103"/>
                      </a:lnTo>
                      <a:lnTo>
                        <a:pt x="442" y="103"/>
                      </a:lnTo>
                      <a:lnTo>
                        <a:pt x="453" y="103"/>
                      </a:lnTo>
                      <a:lnTo>
                        <a:pt x="465" y="98"/>
                      </a:lnTo>
                      <a:lnTo>
                        <a:pt x="476" y="98"/>
                      </a:lnTo>
                      <a:lnTo>
                        <a:pt x="488" y="98"/>
                      </a:lnTo>
                      <a:lnTo>
                        <a:pt x="499" y="93"/>
                      </a:lnTo>
                      <a:lnTo>
                        <a:pt x="511" y="93"/>
                      </a:lnTo>
                      <a:lnTo>
                        <a:pt x="516" y="88"/>
                      </a:lnTo>
                      <a:lnTo>
                        <a:pt x="522" y="88"/>
                      </a:lnTo>
                      <a:lnTo>
                        <a:pt x="534" y="83"/>
                      </a:lnTo>
                      <a:lnTo>
                        <a:pt x="539" y="83"/>
                      </a:lnTo>
                      <a:lnTo>
                        <a:pt x="545" y="78"/>
                      </a:lnTo>
                      <a:lnTo>
                        <a:pt x="557" y="78"/>
                      </a:lnTo>
                      <a:lnTo>
                        <a:pt x="562" y="73"/>
                      </a:lnTo>
                      <a:lnTo>
                        <a:pt x="568" y="73"/>
                      </a:lnTo>
                      <a:lnTo>
                        <a:pt x="574" y="69"/>
                      </a:lnTo>
                      <a:lnTo>
                        <a:pt x="585" y="64"/>
                      </a:lnTo>
                      <a:lnTo>
                        <a:pt x="591" y="64"/>
                      </a:lnTo>
                      <a:lnTo>
                        <a:pt x="597" y="59"/>
                      </a:lnTo>
                      <a:lnTo>
                        <a:pt x="602" y="54"/>
                      </a:lnTo>
                      <a:lnTo>
                        <a:pt x="614" y="54"/>
                      </a:lnTo>
                      <a:lnTo>
                        <a:pt x="620" y="49"/>
                      </a:lnTo>
                      <a:lnTo>
                        <a:pt x="625" y="44"/>
                      </a:lnTo>
                      <a:lnTo>
                        <a:pt x="631" y="39"/>
                      </a:lnTo>
                      <a:lnTo>
                        <a:pt x="637" y="34"/>
                      </a:lnTo>
                      <a:lnTo>
                        <a:pt x="643" y="29"/>
                      </a:lnTo>
                      <a:lnTo>
                        <a:pt x="654" y="25"/>
                      </a:lnTo>
                      <a:lnTo>
                        <a:pt x="660" y="20"/>
                      </a:lnTo>
                      <a:lnTo>
                        <a:pt x="666" y="15"/>
                      </a:lnTo>
                      <a:lnTo>
                        <a:pt x="671" y="5"/>
                      </a:lnTo>
                      <a:lnTo>
                        <a:pt x="677" y="0"/>
                      </a:lnTo>
                      <a:lnTo>
                        <a:pt x="683" y="5"/>
                      </a:lnTo>
                      <a:lnTo>
                        <a:pt x="683" y="5"/>
                      </a:lnTo>
                      <a:lnTo>
                        <a:pt x="689" y="5"/>
                      </a:lnTo>
                      <a:lnTo>
                        <a:pt x="694" y="10"/>
                      </a:lnTo>
                      <a:lnTo>
                        <a:pt x="694" y="10"/>
                      </a:lnTo>
                      <a:lnTo>
                        <a:pt x="700" y="10"/>
                      </a:lnTo>
                      <a:lnTo>
                        <a:pt x="706" y="15"/>
                      </a:lnTo>
                      <a:lnTo>
                        <a:pt x="706" y="15"/>
                      </a:lnTo>
                      <a:lnTo>
                        <a:pt x="712" y="15"/>
                      </a:lnTo>
                      <a:lnTo>
                        <a:pt x="717" y="15"/>
                      </a:lnTo>
                      <a:lnTo>
                        <a:pt x="723" y="20"/>
                      </a:lnTo>
                      <a:lnTo>
                        <a:pt x="729" y="20"/>
                      </a:lnTo>
                      <a:lnTo>
                        <a:pt x="729" y="20"/>
                      </a:lnTo>
                      <a:lnTo>
                        <a:pt x="735" y="25"/>
                      </a:lnTo>
                      <a:lnTo>
                        <a:pt x="740" y="25"/>
                      </a:lnTo>
                      <a:lnTo>
                        <a:pt x="746" y="25"/>
                      </a:lnTo>
                      <a:close/>
                    </a:path>
                  </a:pathLst>
                </a:custGeom>
                <a:solidFill>
                  <a:srgbClr val="B7B7B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196" name="Freeform 12"/>
                <p:cNvSpPr>
                  <a:spLocks/>
                </p:cNvSpPr>
                <p:nvPr/>
              </p:nvSpPr>
              <p:spPr bwMode="auto">
                <a:xfrm>
                  <a:off x="1459" y="1986"/>
                  <a:ext cx="97" cy="69"/>
                </a:xfrm>
                <a:custGeom>
                  <a:avLst/>
                  <a:gdLst>
                    <a:gd name="T0" fmla="*/ 5 w 97"/>
                    <a:gd name="T1" fmla="*/ 20 h 69"/>
                    <a:gd name="T2" fmla="*/ 0 w 97"/>
                    <a:gd name="T3" fmla="*/ 25 h 69"/>
                    <a:gd name="T4" fmla="*/ 0 w 97"/>
                    <a:gd name="T5" fmla="*/ 30 h 69"/>
                    <a:gd name="T6" fmla="*/ 0 w 97"/>
                    <a:gd name="T7" fmla="*/ 35 h 69"/>
                    <a:gd name="T8" fmla="*/ 0 w 97"/>
                    <a:gd name="T9" fmla="*/ 44 h 69"/>
                    <a:gd name="T10" fmla="*/ 5 w 97"/>
                    <a:gd name="T11" fmla="*/ 49 h 69"/>
                    <a:gd name="T12" fmla="*/ 5 w 97"/>
                    <a:gd name="T13" fmla="*/ 54 h 69"/>
                    <a:gd name="T14" fmla="*/ 11 w 97"/>
                    <a:gd name="T15" fmla="*/ 59 h 69"/>
                    <a:gd name="T16" fmla="*/ 17 w 97"/>
                    <a:gd name="T17" fmla="*/ 64 h 69"/>
                    <a:gd name="T18" fmla="*/ 23 w 97"/>
                    <a:gd name="T19" fmla="*/ 69 h 69"/>
                    <a:gd name="T20" fmla="*/ 28 w 97"/>
                    <a:gd name="T21" fmla="*/ 69 h 69"/>
                    <a:gd name="T22" fmla="*/ 40 w 97"/>
                    <a:gd name="T23" fmla="*/ 69 h 69"/>
                    <a:gd name="T24" fmla="*/ 51 w 97"/>
                    <a:gd name="T25" fmla="*/ 64 h 69"/>
                    <a:gd name="T26" fmla="*/ 63 w 97"/>
                    <a:gd name="T27" fmla="*/ 64 h 69"/>
                    <a:gd name="T28" fmla="*/ 74 w 97"/>
                    <a:gd name="T29" fmla="*/ 59 h 69"/>
                    <a:gd name="T30" fmla="*/ 86 w 97"/>
                    <a:gd name="T31" fmla="*/ 54 h 69"/>
                    <a:gd name="T32" fmla="*/ 92 w 97"/>
                    <a:gd name="T33" fmla="*/ 49 h 69"/>
                    <a:gd name="T34" fmla="*/ 97 w 97"/>
                    <a:gd name="T35" fmla="*/ 44 h 69"/>
                    <a:gd name="T36" fmla="*/ 97 w 97"/>
                    <a:gd name="T37" fmla="*/ 40 h 69"/>
                    <a:gd name="T38" fmla="*/ 97 w 97"/>
                    <a:gd name="T39" fmla="*/ 35 h 69"/>
                    <a:gd name="T40" fmla="*/ 97 w 97"/>
                    <a:gd name="T41" fmla="*/ 30 h 69"/>
                    <a:gd name="T42" fmla="*/ 92 w 97"/>
                    <a:gd name="T43" fmla="*/ 25 h 69"/>
                    <a:gd name="T44" fmla="*/ 92 w 97"/>
                    <a:gd name="T45" fmla="*/ 15 h 69"/>
                    <a:gd name="T46" fmla="*/ 86 w 97"/>
                    <a:gd name="T47" fmla="*/ 10 h 69"/>
                    <a:gd name="T48" fmla="*/ 80 w 97"/>
                    <a:gd name="T49" fmla="*/ 5 h 69"/>
                    <a:gd name="T50" fmla="*/ 74 w 97"/>
                    <a:gd name="T51" fmla="*/ 5 h 69"/>
                    <a:gd name="T52" fmla="*/ 63 w 97"/>
                    <a:gd name="T53" fmla="*/ 0 h 69"/>
                    <a:gd name="T54" fmla="*/ 57 w 97"/>
                    <a:gd name="T55" fmla="*/ 0 h 69"/>
                    <a:gd name="T56" fmla="*/ 46 w 97"/>
                    <a:gd name="T57" fmla="*/ 5 h 69"/>
                    <a:gd name="T58" fmla="*/ 34 w 97"/>
                    <a:gd name="T59" fmla="*/ 5 h 69"/>
                    <a:gd name="T60" fmla="*/ 23 w 97"/>
                    <a:gd name="T61" fmla="*/ 10 h 69"/>
                    <a:gd name="T62" fmla="*/ 11 w 97"/>
                    <a:gd name="T63" fmla="*/ 15 h 69"/>
                    <a:gd name="T64" fmla="*/ 5 w 97"/>
                    <a:gd name="T65"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7" h="69">
                      <a:moveTo>
                        <a:pt x="5" y="20"/>
                      </a:moveTo>
                      <a:lnTo>
                        <a:pt x="0" y="25"/>
                      </a:lnTo>
                      <a:lnTo>
                        <a:pt x="0" y="30"/>
                      </a:lnTo>
                      <a:lnTo>
                        <a:pt x="0" y="35"/>
                      </a:lnTo>
                      <a:lnTo>
                        <a:pt x="0" y="44"/>
                      </a:lnTo>
                      <a:lnTo>
                        <a:pt x="5" y="49"/>
                      </a:lnTo>
                      <a:lnTo>
                        <a:pt x="5" y="54"/>
                      </a:lnTo>
                      <a:lnTo>
                        <a:pt x="11" y="59"/>
                      </a:lnTo>
                      <a:lnTo>
                        <a:pt x="17" y="64"/>
                      </a:lnTo>
                      <a:lnTo>
                        <a:pt x="23" y="69"/>
                      </a:lnTo>
                      <a:lnTo>
                        <a:pt x="28" y="69"/>
                      </a:lnTo>
                      <a:lnTo>
                        <a:pt x="40" y="69"/>
                      </a:lnTo>
                      <a:lnTo>
                        <a:pt x="51" y="64"/>
                      </a:lnTo>
                      <a:lnTo>
                        <a:pt x="63" y="64"/>
                      </a:lnTo>
                      <a:lnTo>
                        <a:pt x="74" y="59"/>
                      </a:lnTo>
                      <a:lnTo>
                        <a:pt x="86" y="54"/>
                      </a:lnTo>
                      <a:lnTo>
                        <a:pt x="92" y="49"/>
                      </a:lnTo>
                      <a:lnTo>
                        <a:pt x="97" y="44"/>
                      </a:lnTo>
                      <a:lnTo>
                        <a:pt x="97" y="40"/>
                      </a:lnTo>
                      <a:lnTo>
                        <a:pt x="97" y="35"/>
                      </a:lnTo>
                      <a:lnTo>
                        <a:pt x="97" y="30"/>
                      </a:lnTo>
                      <a:lnTo>
                        <a:pt x="92" y="25"/>
                      </a:lnTo>
                      <a:lnTo>
                        <a:pt x="92" y="15"/>
                      </a:lnTo>
                      <a:lnTo>
                        <a:pt x="86" y="10"/>
                      </a:lnTo>
                      <a:lnTo>
                        <a:pt x="80" y="5"/>
                      </a:lnTo>
                      <a:lnTo>
                        <a:pt x="74" y="5"/>
                      </a:lnTo>
                      <a:lnTo>
                        <a:pt x="63" y="0"/>
                      </a:lnTo>
                      <a:lnTo>
                        <a:pt x="57" y="0"/>
                      </a:lnTo>
                      <a:lnTo>
                        <a:pt x="46" y="5"/>
                      </a:lnTo>
                      <a:lnTo>
                        <a:pt x="34" y="5"/>
                      </a:lnTo>
                      <a:lnTo>
                        <a:pt x="23" y="10"/>
                      </a:lnTo>
                      <a:lnTo>
                        <a:pt x="11" y="15"/>
                      </a:lnTo>
                      <a:lnTo>
                        <a:pt x="5"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197" name="Freeform 13"/>
                <p:cNvSpPr>
                  <a:spLocks/>
                </p:cNvSpPr>
                <p:nvPr/>
              </p:nvSpPr>
              <p:spPr bwMode="auto">
                <a:xfrm>
                  <a:off x="1321" y="2104"/>
                  <a:ext cx="166" cy="78"/>
                </a:xfrm>
                <a:custGeom>
                  <a:avLst/>
                  <a:gdLst>
                    <a:gd name="T0" fmla="*/ 126 w 166"/>
                    <a:gd name="T1" fmla="*/ 10 h 78"/>
                    <a:gd name="T2" fmla="*/ 120 w 166"/>
                    <a:gd name="T3" fmla="*/ 10 h 78"/>
                    <a:gd name="T4" fmla="*/ 115 w 166"/>
                    <a:gd name="T5" fmla="*/ 14 h 78"/>
                    <a:gd name="T6" fmla="*/ 109 w 166"/>
                    <a:gd name="T7" fmla="*/ 14 h 78"/>
                    <a:gd name="T8" fmla="*/ 103 w 166"/>
                    <a:gd name="T9" fmla="*/ 14 h 78"/>
                    <a:gd name="T10" fmla="*/ 92 w 166"/>
                    <a:gd name="T11" fmla="*/ 14 h 78"/>
                    <a:gd name="T12" fmla="*/ 86 w 166"/>
                    <a:gd name="T13" fmla="*/ 14 h 78"/>
                    <a:gd name="T14" fmla="*/ 80 w 166"/>
                    <a:gd name="T15" fmla="*/ 14 h 78"/>
                    <a:gd name="T16" fmla="*/ 74 w 166"/>
                    <a:gd name="T17" fmla="*/ 14 h 78"/>
                    <a:gd name="T18" fmla="*/ 69 w 166"/>
                    <a:gd name="T19" fmla="*/ 14 h 78"/>
                    <a:gd name="T20" fmla="*/ 63 w 166"/>
                    <a:gd name="T21" fmla="*/ 14 h 78"/>
                    <a:gd name="T22" fmla="*/ 57 w 166"/>
                    <a:gd name="T23" fmla="*/ 14 h 78"/>
                    <a:gd name="T24" fmla="*/ 52 w 166"/>
                    <a:gd name="T25" fmla="*/ 14 h 78"/>
                    <a:gd name="T26" fmla="*/ 40 w 166"/>
                    <a:gd name="T27" fmla="*/ 14 h 78"/>
                    <a:gd name="T28" fmla="*/ 34 w 166"/>
                    <a:gd name="T29" fmla="*/ 14 h 78"/>
                    <a:gd name="T30" fmla="*/ 29 w 166"/>
                    <a:gd name="T31" fmla="*/ 14 h 78"/>
                    <a:gd name="T32" fmla="*/ 23 w 166"/>
                    <a:gd name="T33" fmla="*/ 19 h 78"/>
                    <a:gd name="T34" fmla="*/ 17 w 166"/>
                    <a:gd name="T35" fmla="*/ 24 h 78"/>
                    <a:gd name="T36" fmla="*/ 17 w 166"/>
                    <a:gd name="T37" fmla="*/ 29 h 78"/>
                    <a:gd name="T38" fmla="*/ 11 w 166"/>
                    <a:gd name="T39" fmla="*/ 34 h 78"/>
                    <a:gd name="T40" fmla="*/ 6 w 166"/>
                    <a:gd name="T41" fmla="*/ 39 h 78"/>
                    <a:gd name="T42" fmla="*/ 6 w 166"/>
                    <a:gd name="T43" fmla="*/ 44 h 78"/>
                    <a:gd name="T44" fmla="*/ 0 w 166"/>
                    <a:gd name="T45" fmla="*/ 49 h 78"/>
                    <a:gd name="T46" fmla="*/ 6 w 166"/>
                    <a:gd name="T47" fmla="*/ 54 h 78"/>
                    <a:gd name="T48" fmla="*/ 6 w 166"/>
                    <a:gd name="T49" fmla="*/ 58 h 78"/>
                    <a:gd name="T50" fmla="*/ 11 w 166"/>
                    <a:gd name="T51" fmla="*/ 68 h 78"/>
                    <a:gd name="T52" fmla="*/ 23 w 166"/>
                    <a:gd name="T53" fmla="*/ 68 h 78"/>
                    <a:gd name="T54" fmla="*/ 29 w 166"/>
                    <a:gd name="T55" fmla="*/ 73 h 78"/>
                    <a:gd name="T56" fmla="*/ 40 w 166"/>
                    <a:gd name="T57" fmla="*/ 78 h 78"/>
                    <a:gd name="T58" fmla="*/ 46 w 166"/>
                    <a:gd name="T59" fmla="*/ 78 h 78"/>
                    <a:gd name="T60" fmla="*/ 57 w 166"/>
                    <a:gd name="T61" fmla="*/ 78 h 78"/>
                    <a:gd name="T62" fmla="*/ 69 w 166"/>
                    <a:gd name="T63" fmla="*/ 78 h 78"/>
                    <a:gd name="T64" fmla="*/ 74 w 166"/>
                    <a:gd name="T65" fmla="*/ 78 h 78"/>
                    <a:gd name="T66" fmla="*/ 92 w 166"/>
                    <a:gd name="T67" fmla="*/ 68 h 78"/>
                    <a:gd name="T68" fmla="*/ 103 w 166"/>
                    <a:gd name="T69" fmla="*/ 63 h 78"/>
                    <a:gd name="T70" fmla="*/ 115 w 166"/>
                    <a:gd name="T71" fmla="*/ 54 h 78"/>
                    <a:gd name="T72" fmla="*/ 126 w 166"/>
                    <a:gd name="T73" fmla="*/ 39 h 78"/>
                    <a:gd name="T74" fmla="*/ 138 w 166"/>
                    <a:gd name="T75" fmla="*/ 29 h 78"/>
                    <a:gd name="T76" fmla="*/ 149 w 166"/>
                    <a:gd name="T77" fmla="*/ 19 h 78"/>
                    <a:gd name="T78" fmla="*/ 155 w 166"/>
                    <a:gd name="T79" fmla="*/ 10 h 78"/>
                    <a:gd name="T80" fmla="*/ 166 w 166"/>
                    <a:gd name="T81" fmla="*/ 0 h 78"/>
                    <a:gd name="T82" fmla="*/ 161 w 166"/>
                    <a:gd name="T83" fmla="*/ 0 h 78"/>
                    <a:gd name="T84" fmla="*/ 161 w 166"/>
                    <a:gd name="T85" fmla="*/ 5 h 78"/>
                    <a:gd name="T86" fmla="*/ 155 w 166"/>
                    <a:gd name="T87" fmla="*/ 5 h 78"/>
                    <a:gd name="T88" fmla="*/ 149 w 166"/>
                    <a:gd name="T89" fmla="*/ 5 h 78"/>
                    <a:gd name="T90" fmla="*/ 143 w 166"/>
                    <a:gd name="T91" fmla="*/ 10 h 78"/>
                    <a:gd name="T92" fmla="*/ 138 w 166"/>
                    <a:gd name="T93" fmla="*/ 10 h 78"/>
                    <a:gd name="T94" fmla="*/ 132 w 166"/>
                    <a:gd name="T95" fmla="*/ 10 h 78"/>
                    <a:gd name="T96" fmla="*/ 126 w 166"/>
                    <a:gd name="T97" fmla="*/ 1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6" h="78">
                      <a:moveTo>
                        <a:pt x="126" y="10"/>
                      </a:moveTo>
                      <a:lnTo>
                        <a:pt x="120" y="10"/>
                      </a:lnTo>
                      <a:lnTo>
                        <a:pt x="115" y="14"/>
                      </a:lnTo>
                      <a:lnTo>
                        <a:pt x="109" y="14"/>
                      </a:lnTo>
                      <a:lnTo>
                        <a:pt x="103" y="14"/>
                      </a:lnTo>
                      <a:lnTo>
                        <a:pt x="92" y="14"/>
                      </a:lnTo>
                      <a:lnTo>
                        <a:pt x="86" y="14"/>
                      </a:lnTo>
                      <a:lnTo>
                        <a:pt x="80" y="14"/>
                      </a:lnTo>
                      <a:lnTo>
                        <a:pt x="74" y="14"/>
                      </a:lnTo>
                      <a:lnTo>
                        <a:pt x="69" y="14"/>
                      </a:lnTo>
                      <a:lnTo>
                        <a:pt x="63" y="14"/>
                      </a:lnTo>
                      <a:lnTo>
                        <a:pt x="57" y="14"/>
                      </a:lnTo>
                      <a:lnTo>
                        <a:pt x="52" y="14"/>
                      </a:lnTo>
                      <a:lnTo>
                        <a:pt x="40" y="14"/>
                      </a:lnTo>
                      <a:lnTo>
                        <a:pt x="34" y="14"/>
                      </a:lnTo>
                      <a:lnTo>
                        <a:pt x="29" y="14"/>
                      </a:lnTo>
                      <a:lnTo>
                        <a:pt x="23" y="19"/>
                      </a:lnTo>
                      <a:lnTo>
                        <a:pt x="17" y="24"/>
                      </a:lnTo>
                      <a:lnTo>
                        <a:pt x="17" y="29"/>
                      </a:lnTo>
                      <a:lnTo>
                        <a:pt x="11" y="34"/>
                      </a:lnTo>
                      <a:lnTo>
                        <a:pt x="6" y="39"/>
                      </a:lnTo>
                      <a:lnTo>
                        <a:pt x="6" y="44"/>
                      </a:lnTo>
                      <a:lnTo>
                        <a:pt x="0" y="49"/>
                      </a:lnTo>
                      <a:lnTo>
                        <a:pt x="6" y="54"/>
                      </a:lnTo>
                      <a:lnTo>
                        <a:pt x="6" y="58"/>
                      </a:lnTo>
                      <a:lnTo>
                        <a:pt x="11" y="68"/>
                      </a:lnTo>
                      <a:lnTo>
                        <a:pt x="23" y="68"/>
                      </a:lnTo>
                      <a:lnTo>
                        <a:pt x="29" y="73"/>
                      </a:lnTo>
                      <a:lnTo>
                        <a:pt x="40" y="78"/>
                      </a:lnTo>
                      <a:lnTo>
                        <a:pt x="46" y="78"/>
                      </a:lnTo>
                      <a:lnTo>
                        <a:pt x="57" y="78"/>
                      </a:lnTo>
                      <a:lnTo>
                        <a:pt x="69" y="78"/>
                      </a:lnTo>
                      <a:lnTo>
                        <a:pt x="74" y="78"/>
                      </a:lnTo>
                      <a:lnTo>
                        <a:pt x="92" y="68"/>
                      </a:lnTo>
                      <a:lnTo>
                        <a:pt x="103" y="63"/>
                      </a:lnTo>
                      <a:lnTo>
                        <a:pt x="115" y="54"/>
                      </a:lnTo>
                      <a:lnTo>
                        <a:pt x="126" y="39"/>
                      </a:lnTo>
                      <a:lnTo>
                        <a:pt x="138" y="29"/>
                      </a:lnTo>
                      <a:lnTo>
                        <a:pt x="149" y="19"/>
                      </a:lnTo>
                      <a:lnTo>
                        <a:pt x="155" y="10"/>
                      </a:lnTo>
                      <a:lnTo>
                        <a:pt x="166" y="0"/>
                      </a:lnTo>
                      <a:lnTo>
                        <a:pt x="161" y="0"/>
                      </a:lnTo>
                      <a:lnTo>
                        <a:pt x="161" y="5"/>
                      </a:lnTo>
                      <a:lnTo>
                        <a:pt x="155" y="5"/>
                      </a:lnTo>
                      <a:lnTo>
                        <a:pt x="149" y="5"/>
                      </a:lnTo>
                      <a:lnTo>
                        <a:pt x="143" y="10"/>
                      </a:lnTo>
                      <a:lnTo>
                        <a:pt x="138" y="10"/>
                      </a:lnTo>
                      <a:lnTo>
                        <a:pt x="132" y="10"/>
                      </a:lnTo>
                      <a:lnTo>
                        <a:pt x="126"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198" name="Freeform 14"/>
                <p:cNvSpPr>
                  <a:spLocks/>
                </p:cNvSpPr>
                <p:nvPr/>
              </p:nvSpPr>
              <p:spPr bwMode="auto">
                <a:xfrm>
                  <a:off x="1321" y="2226"/>
                  <a:ext cx="97" cy="88"/>
                </a:xfrm>
                <a:custGeom>
                  <a:avLst/>
                  <a:gdLst>
                    <a:gd name="T0" fmla="*/ 97 w 97"/>
                    <a:gd name="T1" fmla="*/ 5 h 88"/>
                    <a:gd name="T2" fmla="*/ 97 w 97"/>
                    <a:gd name="T3" fmla="*/ 0 h 88"/>
                    <a:gd name="T4" fmla="*/ 92 w 97"/>
                    <a:gd name="T5" fmla="*/ 0 h 88"/>
                    <a:gd name="T6" fmla="*/ 86 w 97"/>
                    <a:gd name="T7" fmla="*/ 0 h 88"/>
                    <a:gd name="T8" fmla="*/ 80 w 97"/>
                    <a:gd name="T9" fmla="*/ 0 h 88"/>
                    <a:gd name="T10" fmla="*/ 74 w 97"/>
                    <a:gd name="T11" fmla="*/ 5 h 88"/>
                    <a:gd name="T12" fmla="*/ 63 w 97"/>
                    <a:gd name="T13" fmla="*/ 5 h 88"/>
                    <a:gd name="T14" fmla="*/ 57 w 97"/>
                    <a:gd name="T15" fmla="*/ 10 h 88"/>
                    <a:gd name="T16" fmla="*/ 52 w 97"/>
                    <a:gd name="T17" fmla="*/ 10 h 88"/>
                    <a:gd name="T18" fmla="*/ 46 w 97"/>
                    <a:gd name="T19" fmla="*/ 10 h 88"/>
                    <a:gd name="T20" fmla="*/ 40 w 97"/>
                    <a:gd name="T21" fmla="*/ 15 h 88"/>
                    <a:gd name="T22" fmla="*/ 34 w 97"/>
                    <a:gd name="T23" fmla="*/ 15 h 88"/>
                    <a:gd name="T24" fmla="*/ 29 w 97"/>
                    <a:gd name="T25" fmla="*/ 15 h 88"/>
                    <a:gd name="T26" fmla="*/ 29 w 97"/>
                    <a:gd name="T27" fmla="*/ 20 h 88"/>
                    <a:gd name="T28" fmla="*/ 23 w 97"/>
                    <a:gd name="T29" fmla="*/ 20 h 88"/>
                    <a:gd name="T30" fmla="*/ 17 w 97"/>
                    <a:gd name="T31" fmla="*/ 25 h 88"/>
                    <a:gd name="T32" fmla="*/ 11 w 97"/>
                    <a:gd name="T33" fmla="*/ 25 h 88"/>
                    <a:gd name="T34" fmla="*/ 6 w 97"/>
                    <a:gd name="T35" fmla="*/ 34 h 88"/>
                    <a:gd name="T36" fmla="*/ 6 w 97"/>
                    <a:gd name="T37" fmla="*/ 44 h 88"/>
                    <a:gd name="T38" fmla="*/ 0 w 97"/>
                    <a:gd name="T39" fmla="*/ 54 h 88"/>
                    <a:gd name="T40" fmla="*/ 0 w 97"/>
                    <a:gd name="T41" fmla="*/ 64 h 88"/>
                    <a:gd name="T42" fmla="*/ 0 w 97"/>
                    <a:gd name="T43" fmla="*/ 69 h 88"/>
                    <a:gd name="T44" fmla="*/ 6 w 97"/>
                    <a:gd name="T45" fmla="*/ 78 h 88"/>
                    <a:gd name="T46" fmla="*/ 11 w 97"/>
                    <a:gd name="T47" fmla="*/ 83 h 88"/>
                    <a:gd name="T48" fmla="*/ 17 w 97"/>
                    <a:gd name="T49" fmla="*/ 88 h 88"/>
                    <a:gd name="T50" fmla="*/ 23 w 97"/>
                    <a:gd name="T51" fmla="*/ 88 h 88"/>
                    <a:gd name="T52" fmla="*/ 29 w 97"/>
                    <a:gd name="T53" fmla="*/ 83 h 88"/>
                    <a:gd name="T54" fmla="*/ 34 w 97"/>
                    <a:gd name="T55" fmla="*/ 83 h 88"/>
                    <a:gd name="T56" fmla="*/ 40 w 97"/>
                    <a:gd name="T57" fmla="*/ 83 h 88"/>
                    <a:gd name="T58" fmla="*/ 46 w 97"/>
                    <a:gd name="T59" fmla="*/ 78 h 88"/>
                    <a:gd name="T60" fmla="*/ 52 w 97"/>
                    <a:gd name="T61" fmla="*/ 73 h 88"/>
                    <a:gd name="T62" fmla="*/ 57 w 97"/>
                    <a:gd name="T63" fmla="*/ 73 h 88"/>
                    <a:gd name="T64" fmla="*/ 57 w 97"/>
                    <a:gd name="T65" fmla="*/ 69 h 88"/>
                    <a:gd name="T66" fmla="*/ 69 w 97"/>
                    <a:gd name="T67" fmla="*/ 59 h 88"/>
                    <a:gd name="T68" fmla="*/ 74 w 97"/>
                    <a:gd name="T69" fmla="*/ 54 h 88"/>
                    <a:gd name="T70" fmla="*/ 80 w 97"/>
                    <a:gd name="T71" fmla="*/ 44 h 88"/>
                    <a:gd name="T72" fmla="*/ 86 w 97"/>
                    <a:gd name="T73" fmla="*/ 39 h 88"/>
                    <a:gd name="T74" fmla="*/ 92 w 97"/>
                    <a:gd name="T75" fmla="*/ 29 h 88"/>
                    <a:gd name="T76" fmla="*/ 97 w 97"/>
                    <a:gd name="T77" fmla="*/ 20 h 88"/>
                    <a:gd name="T78" fmla="*/ 97 w 97"/>
                    <a:gd name="T79" fmla="*/ 15 h 88"/>
                    <a:gd name="T80" fmla="*/ 97 w 97"/>
                    <a:gd name="T81" fmla="*/ 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7" h="88">
                      <a:moveTo>
                        <a:pt x="97" y="5"/>
                      </a:moveTo>
                      <a:lnTo>
                        <a:pt x="97" y="0"/>
                      </a:lnTo>
                      <a:lnTo>
                        <a:pt x="92" y="0"/>
                      </a:lnTo>
                      <a:lnTo>
                        <a:pt x="86" y="0"/>
                      </a:lnTo>
                      <a:lnTo>
                        <a:pt x="80" y="0"/>
                      </a:lnTo>
                      <a:lnTo>
                        <a:pt x="74" y="5"/>
                      </a:lnTo>
                      <a:lnTo>
                        <a:pt x="63" y="5"/>
                      </a:lnTo>
                      <a:lnTo>
                        <a:pt x="57" y="10"/>
                      </a:lnTo>
                      <a:lnTo>
                        <a:pt x="52" y="10"/>
                      </a:lnTo>
                      <a:lnTo>
                        <a:pt x="46" y="10"/>
                      </a:lnTo>
                      <a:lnTo>
                        <a:pt x="40" y="15"/>
                      </a:lnTo>
                      <a:lnTo>
                        <a:pt x="34" y="15"/>
                      </a:lnTo>
                      <a:lnTo>
                        <a:pt x="29" y="15"/>
                      </a:lnTo>
                      <a:lnTo>
                        <a:pt x="29" y="20"/>
                      </a:lnTo>
                      <a:lnTo>
                        <a:pt x="23" y="20"/>
                      </a:lnTo>
                      <a:lnTo>
                        <a:pt x="17" y="25"/>
                      </a:lnTo>
                      <a:lnTo>
                        <a:pt x="11" y="25"/>
                      </a:lnTo>
                      <a:lnTo>
                        <a:pt x="6" y="34"/>
                      </a:lnTo>
                      <a:lnTo>
                        <a:pt x="6" y="44"/>
                      </a:lnTo>
                      <a:lnTo>
                        <a:pt x="0" y="54"/>
                      </a:lnTo>
                      <a:lnTo>
                        <a:pt x="0" y="64"/>
                      </a:lnTo>
                      <a:lnTo>
                        <a:pt x="0" y="69"/>
                      </a:lnTo>
                      <a:lnTo>
                        <a:pt x="6" y="78"/>
                      </a:lnTo>
                      <a:lnTo>
                        <a:pt x="11" y="83"/>
                      </a:lnTo>
                      <a:lnTo>
                        <a:pt x="17" y="88"/>
                      </a:lnTo>
                      <a:lnTo>
                        <a:pt x="23" y="88"/>
                      </a:lnTo>
                      <a:lnTo>
                        <a:pt x="29" y="83"/>
                      </a:lnTo>
                      <a:lnTo>
                        <a:pt x="34" y="83"/>
                      </a:lnTo>
                      <a:lnTo>
                        <a:pt x="40" y="83"/>
                      </a:lnTo>
                      <a:lnTo>
                        <a:pt x="46" y="78"/>
                      </a:lnTo>
                      <a:lnTo>
                        <a:pt x="52" y="73"/>
                      </a:lnTo>
                      <a:lnTo>
                        <a:pt x="57" y="73"/>
                      </a:lnTo>
                      <a:lnTo>
                        <a:pt x="57" y="69"/>
                      </a:lnTo>
                      <a:lnTo>
                        <a:pt x="69" y="59"/>
                      </a:lnTo>
                      <a:lnTo>
                        <a:pt x="74" y="54"/>
                      </a:lnTo>
                      <a:lnTo>
                        <a:pt x="80" y="44"/>
                      </a:lnTo>
                      <a:lnTo>
                        <a:pt x="86" y="39"/>
                      </a:lnTo>
                      <a:lnTo>
                        <a:pt x="92" y="29"/>
                      </a:lnTo>
                      <a:lnTo>
                        <a:pt x="97" y="20"/>
                      </a:lnTo>
                      <a:lnTo>
                        <a:pt x="97" y="15"/>
                      </a:lnTo>
                      <a:lnTo>
                        <a:pt x="97"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199" name="Freeform 15"/>
                <p:cNvSpPr>
                  <a:spLocks/>
                </p:cNvSpPr>
                <p:nvPr/>
              </p:nvSpPr>
              <p:spPr bwMode="auto">
                <a:xfrm>
                  <a:off x="1080" y="1669"/>
                  <a:ext cx="275" cy="185"/>
                </a:xfrm>
                <a:custGeom>
                  <a:avLst/>
                  <a:gdLst>
                    <a:gd name="T0" fmla="*/ 270 w 275"/>
                    <a:gd name="T1" fmla="*/ 14 h 185"/>
                    <a:gd name="T2" fmla="*/ 252 w 275"/>
                    <a:gd name="T3" fmla="*/ 24 h 185"/>
                    <a:gd name="T4" fmla="*/ 235 w 275"/>
                    <a:gd name="T5" fmla="*/ 34 h 185"/>
                    <a:gd name="T6" fmla="*/ 218 w 275"/>
                    <a:gd name="T7" fmla="*/ 39 h 185"/>
                    <a:gd name="T8" fmla="*/ 201 w 275"/>
                    <a:gd name="T9" fmla="*/ 34 h 185"/>
                    <a:gd name="T10" fmla="*/ 189 w 275"/>
                    <a:gd name="T11" fmla="*/ 29 h 185"/>
                    <a:gd name="T12" fmla="*/ 172 w 275"/>
                    <a:gd name="T13" fmla="*/ 14 h 185"/>
                    <a:gd name="T14" fmla="*/ 160 w 275"/>
                    <a:gd name="T15" fmla="*/ 4 h 185"/>
                    <a:gd name="T16" fmla="*/ 149 w 275"/>
                    <a:gd name="T17" fmla="*/ 9 h 185"/>
                    <a:gd name="T18" fmla="*/ 149 w 275"/>
                    <a:gd name="T19" fmla="*/ 29 h 185"/>
                    <a:gd name="T20" fmla="*/ 155 w 275"/>
                    <a:gd name="T21" fmla="*/ 48 h 185"/>
                    <a:gd name="T22" fmla="*/ 155 w 275"/>
                    <a:gd name="T23" fmla="*/ 73 h 185"/>
                    <a:gd name="T24" fmla="*/ 143 w 275"/>
                    <a:gd name="T25" fmla="*/ 88 h 185"/>
                    <a:gd name="T26" fmla="*/ 132 w 275"/>
                    <a:gd name="T27" fmla="*/ 102 h 185"/>
                    <a:gd name="T28" fmla="*/ 114 w 275"/>
                    <a:gd name="T29" fmla="*/ 117 h 185"/>
                    <a:gd name="T30" fmla="*/ 97 w 275"/>
                    <a:gd name="T31" fmla="*/ 127 h 185"/>
                    <a:gd name="T32" fmla="*/ 86 w 275"/>
                    <a:gd name="T33" fmla="*/ 132 h 185"/>
                    <a:gd name="T34" fmla="*/ 69 w 275"/>
                    <a:gd name="T35" fmla="*/ 132 h 185"/>
                    <a:gd name="T36" fmla="*/ 51 w 275"/>
                    <a:gd name="T37" fmla="*/ 127 h 185"/>
                    <a:gd name="T38" fmla="*/ 34 w 275"/>
                    <a:gd name="T39" fmla="*/ 122 h 185"/>
                    <a:gd name="T40" fmla="*/ 23 w 275"/>
                    <a:gd name="T41" fmla="*/ 132 h 185"/>
                    <a:gd name="T42" fmla="*/ 23 w 275"/>
                    <a:gd name="T43" fmla="*/ 151 h 185"/>
                    <a:gd name="T44" fmla="*/ 11 w 275"/>
                    <a:gd name="T45" fmla="*/ 166 h 185"/>
                    <a:gd name="T46" fmla="*/ 5 w 275"/>
                    <a:gd name="T47" fmla="*/ 176 h 185"/>
                    <a:gd name="T48" fmla="*/ 5 w 275"/>
                    <a:gd name="T49" fmla="*/ 181 h 185"/>
                    <a:gd name="T50" fmla="*/ 23 w 275"/>
                    <a:gd name="T51" fmla="*/ 176 h 185"/>
                    <a:gd name="T52" fmla="*/ 34 w 275"/>
                    <a:gd name="T53" fmla="*/ 171 h 185"/>
                    <a:gd name="T54" fmla="*/ 51 w 275"/>
                    <a:gd name="T55" fmla="*/ 166 h 185"/>
                    <a:gd name="T56" fmla="*/ 63 w 275"/>
                    <a:gd name="T57" fmla="*/ 161 h 185"/>
                    <a:gd name="T58" fmla="*/ 80 w 275"/>
                    <a:gd name="T59" fmla="*/ 156 h 185"/>
                    <a:gd name="T60" fmla="*/ 92 w 275"/>
                    <a:gd name="T61" fmla="*/ 151 h 185"/>
                    <a:gd name="T62" fmla="*/ 109 w 275"/>
                    <a:gd name="T63" fmla="*/ 146 h 185"/>
                    <a:gd name="T64" fmla="*/ 126 w 275"/>
                    <a:gd name="T65" fmla="*/ 136 h 185"/>
                    <a:gd name="T66" fmla="*/ 155 w 275"/>
                    <a:gd name="T67" fmla="*/ 122 h 185"/>
                    <a:gd name="T68" fmla="*/ 178 w 275"/>
                    <a:gd name="T69" fmla="*/ 107 h 185"/>
                    <a:gd name="T70" fmla="*/ 201 w 275"/>
                    <a:gd name="T71" fmla="*/ 92 h 185"/>
                    <a:gd name="T72" fmla="*/ 224 w 275"/>
                    <a:gd name="T73" fmla="*/ 78 h 185"/>
                    <a:gd name="T74" fmla="*/ 241 w 275"/>
                    <a:gd name="T75" fmla="*/ 58 h 185"/>
                    <a:gd name="T76" fmla="*/ 252 w 275"/>
                    <a:gd name="T77" fmla="*/ 44 h 185"/>
                    <a:gd name="T78" fmla="*/ 270 w 275"/>
                    <a:gd name="T79" fmla="*/ 24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75" h="185">
                      <a:moveTo>
                        <a:pt x="275" y="14"/>
                      </a:moveTo>
                      <a:lnTo>
                        <a:pt x="270" y="14"/>
                      </a:lnTo>
                      <a:lnTo>
                        <a:pt x="264" y="19"/>
                      </a:lnTo>
                      <a:lnTo>
                        <a:pt x="252" y="24"/>
                      </a:lnTo>
                      <a:lnTo>
                        <a:pt x="247" y="29"/>
                      </a:lnTo>
                      <a:lnTo>
                        <a:pt x="235" y="34"/>
                      </a:lnTo>
                      <a:lnTo>
                        <a:pt x="229" y="34"/>
                      </a:lnTo>
                      <a:lnTo>
                        <a:pt x="218" y="39"/>
                      </a:lnTo>
                      <a:lnTo>
                        <a:pt x="212" y="39"/>
                      </a:lnTo>
                      <a:lnTo>
                        <a:pt x="201" y="34"/>
                      </a:lnTo>
                      <a:lnTo>
                        <a:pt x="195" y="34"/>
                      </a:lnTo>
                      <a:lnTo>
                        <a:pt x="189" y="29"/>
                      </a:lnTo>
                      <a:lnTo>
                        <a:pt x="178" y="19"/>
                      </a:lnTo>
                      <a:lnTo>
                        <a:pt x="172" y="14"/>
                      </a:lnTo>
                      <a:lnTo>
                        <a:pt x="166" y="9"/>
                      </a:lnTo>
                      <a:lnTo>
                        <a:pt x="160" y="4"/>
                      </a:lnTo>
                      <a:lnTo>
                        <a:pt x="149" y="0"/>
                      </a:lnTo>
                      <a:lnTo>
                        <a:pt x="149" y="9"/>
                      </a:lnTo>
                      <a:lnTo>
                        <a:pt x="149" y="19"/>
                      </a:lnTo>
                      <a:lnTo>
                        <a:pt x="149" y="29"/>
                      </a:lnTo>
                      <a:lnTo>
                        <a:pt x="149" y="39"/>
                      </a:lnTo>
                      <a:lnTo>
                        <a:pt x="155" y="48"/>
                      </a:lnTo>
                      <a:lnTo>
                        <a:pt x="155" y="58"/>
                      </a:lnTo>
                      <a:lnTo>
                        <a:pt x="155" y="73"/>
                      </a:lnTo>
                      <a:lnTo>
                        <a:pt x="149" y="83"/>
                      </a:lnTo>
                      <a:lnTo>
                        <a:pt x="143" y="88"/>
                      </a:lnTo>
                      <a:lnTo>
                        <a:pt x="137" y="97"/>
                      </a:lnTo>
                      <a:lnTo>
                        <a:pt x="132" y="102"/>
                      </a:lnTo>
                      <a:lnTo>
                        <a:pt x="126" y="107"/>
                      </a:lnTo>
                      <a:lnTo>
                        <a:pt x="114" y="117"/>
                      </a:lnTo>
                      <a:lnTo>
                        <a:pt x="109" y="122"/>
                      </a:lnTo>
                      <a:lnTo>
                        <a:pt x="97" y="127"/>
                      </a:lnTo>
                      <a:lnTo>
                        <a:pt x="92" y="132"/>
                      </a:lnTo>
                      <a:lnTo>
                        <a:pt x="86" y="132"/>
                      </a:lnTo>
                      <a:lnTo>
                        <a:pt x="74" y="132"/>
                      </a:lnTo>
                      <a:lnTo>
                        <a:pt x="69" y="132"/>
                      </a:lnTo>
                      <a:lnTo>
                        <a:pt x="63" y="127"/>
                      </a:lnTo>
                      <a:lnTo>
                        <a:pt x="51" y="127"/>
                      </a:lnTo>
                      <a:lnTo>
                        <a:pt x="46" y="122"/>
                      </a:lnTo>
                      <a:lnTo>
                        <a:pt x="34" y="122"/>
                      </a:lnTo>
                      <a:lnTo>
                        <a:pt x="28" y="122"/>
                      </a:lnTo>
                      <a:lnTo>
                        <a:pt x="23" y="132"/>
                      </a:lnTo>
                      <a:lnTo>
                        <a:pt x="23" y="141"/>
                      </a:lnTo>
                      <a:lnTo>
                        <a:pt x="23" y="151"/>
                      </a:lnTo>
                      <a:lnTo>
                        <a:pt x="17" y="161"/>
                      </a:lnTo>
                      <a:lnTo>
                        <a:pt x="11" y="166"/>
                      </a:lnTo>
                      <a:lnTo>
                        <a:pt x="5" y="171"/>
                      </a:lnTo>
                      <a:lnTo>
                        <a:pt x="5" y="176"/>
                      </a:lnTo>
                      <a:lnTo>
                        <a:pt x="0" y="185"/>
                      </a:lnTo>
                      <a:lnTo>
                        <a:pt x="5" y="181"/>
                      </a:lnTo>
                      <a:lnTo>
                        <a:pt x="11" y="181"/>
                      </a:lnTo>
                      <a:lnTo>
                        <a:pt x="23" y="176"/>
                      </a:lnTo>
                      <a:lnTo>
                        <a:pt x="28" y="176"/>
                      </a:lnTo>
                      <a:lnTo>
                        <a:pt x="34" y="171"/>
                      </a:lnTo>
                      <a:lnTo>
                        <a:pt x="40" y="171"/>
                      </a:lnTo>
                      <a:lnTo>
                        <a:pt x="51" y="166"/>
                      </a:lnTo>
                      <a:lnTo>
                        <a:pt x="57" y="166"/>
                      </a:lnTo>
                      <a:lnTo>
                        <a:pt x="63" y="161"/>
                      </a:lnTo>
                      <a:lnTo>
                        <a:pt x="74" y="161"/>
                      </a:lnTo>
                      <a:lnTo>
                        <a:pt x="80" y="156"/>
                      </a:lnTo>
                      <a:lnTo>
                        <a:pt x="86" y="156"/>
                      </a:lnTo>
                      <a:lnTo>
                        <a:pt x="92" y="151"/>
                      </a:lnTo>
                      <a:lnTo>
                        <a:pt x="97" y="151"/>
                      </a:lnTo>
                      <a:lnTo>
                        <a:pt x="109" y="146"/>
                      </a:lnTo>
                      <a:lnTo>
                        <a:pt x="114" y="141"/>
                      </a:lnTo>
                      <a:lnTo>
                        <a:pt x="126" y="136"/>
                      </a:lnTo>
                      <a:lnTo>
                        <a:pt x="137" y="132"/>
                      </a:lnTo>
                      <a:lnTo>
                        <a:pt x="155" y="122"/>
                      </a:lnTo>
                      <a:lnTo>
                        <a:pt x="166" y="117"/>
                      </a:lnTo>
                      <a:lnTo>
                        <a:pt x="178" y="107"/>
                      </a:lnTo>
                      <a:lnTo>
                        <a:pt x="189" y="102"/>
                      </a:lnTo>
                      <a:lnTo>
                        <a:pt x="201" y="92"/>
                      </a:lnTo>
                      <a:lnTo>
                        <a:pt x="212" y="83"/>
                      </a:lnTo>
                      <a:lnTo>
                        <a:pt x="224" y="78"/>
                      </a:lnTo>
                      <a:lnTo>
                        <a:pt x="229" y="68"/>
                      </a:lnTo>
                      <a:lnTo>
                        <a:pt x="241" y="58"/>
                      </a:lnTo>
                      <a:lnTo>
                        <a:pt x="247" y="48"/>
                      </a:lnTo>
                      <a:lnTo>
                        <a:pt x="252" y="44"/>
                      </a:lnTo>
                      <a:lnTo>
                        <a:pt x="264" y="34"/>
                      </a:lnTo>
                      <a:lnTo>
                        <a:pt x="270" y="24"/>
                      </a:lnTo>
                      <a:lnTo>
                        <a:pt x="275" y="14"/>
                      </a:lnTo>
                      <a:close/>
                    </a:path>
                  </a:pathLst>
                </a:custGeom>
                <a:solidFill>
                  <a:srgbClr val="0E0D0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grpSp>
          <p:grpSp>
            <p:nvGrpSpPr>
              <p:cNvPr id="93200" name="Group 16"/>
              <p:cNvGrpSpPr>
                <a:grpSpLocks/>
              </p:cNvGrpSpPr>
              <p:nvPr/>
            </p:nvGrpSpPr>
            <p:grpSpPr bwMode="auto">
              <a:xfrm>
                <a:off x="4150" y="2681"/>
                <a:ext cx="998" cy="840"/>
                <a:chOff x="4066" y="2681"/>
                <a:chExt cx="1694" cy="1423"/>
              </a:xfrm>
            </p:grpSpPr>
            <p:sp>
              <p:nvSpPr>
                <p:cNvPr id="93201" name="Freeform 17"/>
                <p:cNvSpPr>
                  <a:spLocks/>
                </p:cNvSpPr>
                <p:nvPr/>
              </p:nvSpPr>
              <p:spPr bwMode="auto">
                <a:xfrm>
                  <a:off x="4066" y="2681"/>
                  <a:ext cx="1694" cy="1423"/>
                </a:xfrm>
                <a:custGeom>
                  <a:avLst/>
                  <a:gdLst>
                    <a:gd name="T0" fmla="*/ 184 w 1694"/>
                    <a:gd name="T1" fmla="*/ 44 h 1423"/>
                    <a:gd name="T2" fmla="*/ 224 w 1694"/>
                    <a:gd name="T3" fmla="*/ 10 h 1423"/>
                    <a:gd name="T4" fmla="*/ 293 w 1694"/>
                    <a:gd name="T5" fmla="*/ 5 h 1423"/>
                    <a:gd name="T6" fmla="*/ 356 w 1694"/>
                    <a:gd name="T7" fmla="*/ 24 h 1423"/>
                    <a:gd name="T8" fmla="*/ 419 w 1694"/>
                    <a:gd name="T9" fmla="*/ 39 h 1423"/>
                    <a:gd name="T10" fmla="*/ 471 w 1694"/>
                    <a:gd name="T11" fmla="*/ 39 h 1423"/>
                    <a:gd name="T12" fmla="*/ 528 w 1694"/>
                    <a:gd name="T13" fmla="*/ 44 h 1423"/>
                    <a:gd name="T14" fmla="*/ 580 w 1694"/>
                    <a:gd name="T15" fmla="*/ 63 h 1423"/>
                    <a:gd name="T16" fmla="*/ 637 w 1694"/>
                    <a:gd name="T17" fmla="*/ 93 h 1423"/>
                    <a:gd name="T18" fmla="*/ 712 w 1694"/>
                    <a:gd name="T19" fmla="*/ 122 h 1423"/>
                    <a:gd name="T20" fmla="*/ 798 w 1694"/>
                    <a:gd name="T21" fmla="*/ 142 h 1423"/>
                    <a:gd name="T22" fmla="*/ 867 w 1694"/>
                    <a:gd name="T23" fmla="*/ 171 h 1423"/>
                    <a:gd name="T24" fmla="*/ 942 w 1694"/>
                    <a:gd name="T25" fmla="*/ 244 h 1423"/>
                    <a:gd name="T26" fmla="*/ 1085 w 1694"/>
                    <a:gd name="T27" fmla="*/ 386 h 1423"/>
                    <a:gd name="T28" fmla="*/ 1229 w 1694"/>
                    <a:gd name="T29" fmla="*/ 533 h 1423"/>
                    <a:gd name="T30" fmla="*/ 1292 w 1694"/>
                    <a:gd name="T31" fmla="*/ 587 h 1423"/>
                    <a:gd name="T32" fmla="*/ 1349 w 1694"/>
                    <a:gd name="T33" fmla="*/ 645 h 1423"/>
                    <a:gd name="T34" fmla="*/ 1395 w 1694"/>
                    <a:gd name="T35" fmla="*/ 675 h 1423"/>
                    <a:gd name="T36" fmla="*/ 1482 w 1694"/>
                    <a:gd name="T37" fmla="*/ 748 h 1423"/>
                    <a:gd name="T38" fmla="*/ 1608 w 1694"/>
                    <a:gd name="T39" fmla="*/ 861 h 1423"/>
                    <a:gd name="T40" fmla="*/ 1660 w 1694"/>
                    <a:gd name="T41" fmla="*/ 973 h 1423"/>
                    <a:gd name="T42" fmla="*/ 1533 w 1694"/>
                    <a:gd name="T43" fmla="*/ 1076 h 1423"/>
                    <a:gd name="T44" fmla="*/ 1407 w 1694"/>
                    <a:gd name="T45" fmla="*/ 1183 h 1423"/>
                    <a:gd name="T46" fmla="*/ 1281 w 1694"/>
                    <a:gd name="T47" fmla="*/ 1286 h 1423"/>
                    <a:gd name="T48" fmla="*/ 1154 w 1694"/>
                    <a:gd name="T49" fmla="*/ 1394 h 1423"/>
                    <a:gd name="T50" fmla="*/ 1097 w 1694"/>
                    <a:gd name="T51" fmla="*/ 1340 h 1423"/>
                    <a:gd name="T52" fmla="*/ 1045 w 1694"/>
                    <a:gd name="T53" fmla="*/ 1320 h 1423"/>
                    <a:gd name="T54" fmla="*/ 993 w 1694"/>
                    <a:gd name="T55" fmla="*/ 1301 h 1423"/>
                    <a:gd name="T56" fmla="*/ 919 w 1694"/>
                    <a:gd name="T57" fmla="*/ 1262 h 1423"/>
                    <a:gd name="T58" fmla="*/ 844 w 1694"/>
                    <a:gd name="T59" fmla="*/ 1222 h 1423"/>
                    <a:gd name="T60" fmla="*/ 781 w 1694"/>
                    <a:gd name="T61" fmla="*/ 1174 h 1423"/>
                    <a:gd name="T62" fmla="*/ 718 w 1694"/>
                    <a:gd name="T63" fmla="*/ 1115 h 1423"/>
                    <a:gd name="T64" fmla="*/ 666 w 1694"/>
                    <a:gd name="T65" fmla="*/ 1061 h 1423"/>
                    <a:gd name="T66" fmla="*/ 637 w 1694"/>
                    <a:gd name="T67" fmla="*/ 1012 h 1423"/>
                    <a:gd name="T68" fmla="*/ 563 w 1694"/>
                    <a:gd name="T69" fmla="*/ 963 h 1423"/>
                    <a:gd name="T70" fmla="*/ 488 w 1694"/>
                    <a:gd name="T71" fmla="*/ 919 h 1423"/>
                    <a:gd name="T72" fmla="*/ 408 w 1694"/>
                    <a:gd name="T73" fmla="*/ 919 h 1423"/>
                    <a:gd name="T74" fmla="*/ 350 w 1694"/>
                    <a:gd name="T75" fmla="*/ 910 h 1423"/>
                    <a:gd name="T76" fmla="*/ 293 w 1694"/>
                    <a:gd name="T77" fmla="*/ 900 h 1423"/>
                    <a:gd name="T78" fmla="*/ 241 w 1694"/>
                    <a:gd name="T79" fmla="*/ 875 h 1423"/>
                    <a:gd name="T80" fmla="*/ 201 w 1694"/>
                    <a:gd name="T81" fmla="*/ 826 h 1423"/>
                    <a:gd name="T82" fmla="*/ 189 w 1694"/>
                    <a:gd name="T83" fmla="*/ 773 h 1423"/>
                    <a:gd name="T84" fmla="*/ 212 w 1694"/>
                    <a:gd name="T85" fmla="*/ 733 h 1423"/>
                    <a:gd name="T86" fmla="*/ 161 w 1694"/>
                    <a:gd name="T87" fmla="*/ 670 h 1423"/>
                    <a:gd name="T88" fmla="*/ 120 w 1694"/>
                    <a:gd name="T89" fmla="*/ 616 h 1423"/>
                    <a:gd name="T90" fmla="*/ 46 w 1694"/>
                    <a:gd name="T91" fmla="*/ 597 h 1423"/>
                    <a:gd name="T92" fmla="*/ 6 w 1694"/>
                    <a:gd name="T93" fmla="*/ 543 h 1423"/>
                    <a:gd name="T94" fmla="*/ 29 w 1694"/>
                    <a:gd name="T95" fmla="*/ 430 h 1423"/>
                    <a:gd name="T96" fmla="*/ 75 w 1694"/>
                    <a:gd name="T97" fmla="*/ 367 h 1423"/>
                    <a:gd name="T98" fmla="*/ 132 w 1694"/>
                    <a:gd name="T99" fmla="*/ 396 h 1423"/>
                    <a:gd name="T100" fmla="*/ 57 w 1694"/>
                    <a:gd name="T101" fmla="*/ 323 h 1423"/>
                    <a:gd name="T102" fmla="*/ 23 w 1694"/>
                    <a:gd name="T103" fmla="*/ 225 h 1423"/>
                    <a:gd name="T104" fmla="*/ 52 w 1694"/>
                    <a:gd name="T105" fmla="*/ 103 h 1423"/>
                    <a:gd name="T106" fmla="*/ 120 w 1694"/>
                    <a:gd name="T107" fmla="*/ 83 h 1423"/>
                    <a:gd name="T108" fmla="*/ 166 w 1694"/>
                    <a:gd name="T109" fmla="*/ 7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94" h="1423">
                      <a:moveTo>
                        <a:pt x="166" y="78"/>
                      </a:moveTo>
                      <a:lnTo>
                        <a:pt x="166" y="78"/>
                      </a:lnTo>
                      <a:lnTo>
                        <a:pt x="166" y="73"/>
                      </a:lnTo>
                      <a:lnTo>
                        <a:pt x="172" y="63"/>
                      </a:lnTo>
                      <a:lnTo>
                        <a:pt x="172" y="59"/>
                      </a:lnTo>
                      <a:lnTo>
                        <a:pt x="178" y="49"/>
                      </a:lnTo>
                      <a:lnTo>
                        <a:pt x="184" y="44"/>
                      </a:lnTo>
                      <a:lnTo>
                        <a:pt x="184" y="39"/>
                      </a:lnTo>
                      <a:lnTo>
                        <a:pt x="184" y="34"/>
                      </a:lnTo>
                      <a:lnTo>
                        <a:pt x="195" y="29"/>
                      </a:lnTo>
                      <a:lnTo>
                        <a:pt x="201" y="24"/>
                      </a:lnTo>
                      <a:lnTo>
                        <a:pt x="212" y="19"/>
                      </a:lnTo>
                      <a:lnTo>
                        <a:pt x="218" y="15"/>
                      </a:lnTo>
                      <a:lnTo>
                        <a:pt x="224" y="10"/>
                      </a:lnTo>
                      <a:lnTo>
                        <a:pt x="230" y="5"/>
                      </a:lnTo>
                      <a:lnTo>
                        <a:pt x="241" y="5"/>
                      </a:lnTo>
                      <a:lnTo>
                        <a:pt x="253" y="0"/>
                      </a:lnTo>
                      <a:lnTo>
                        <a:pt x="264" y="0"/>
                      </a:lnTo>
                      <a:lnTo>
                        <a:pt x="270" y="0"/>
                      </a:lnTo>
                      <a:lnTo>
                        <a:pt x="281" y="5"/>
                      </a:lnTo>
                      <a:lnTo>
                        <a:pt x="293" y="5"/>
                      </a:lnTo>
                      <a:lnTo>
                        <a:pt x="299" y="5"/>
                      </a:lnTo>
                      <a:lnTo>
                        <a:pt x="310" y="10"/>
                      </a:lnTo>
                      <a:lnTo>
                        <a:pt x="316" y="10"/>
                      </a:lnTo>
                      <a:lnTo>
                        <a:pt x="327" y="15"/>
                      </a:lnTo>
                      <a:lnTo>
                        <a:pt x="339" y="19"/>
                      </a:lnTo>
                      <a:lnTo>
                        <a:pt x="344" y="19"/>
                      </a:lnTo>
                      <a:lnTo>
                        <a:pt x="356" y="24"/>
                      </a:lnTo>
                      <a:lnTo>
                        <a:pt x="362" y="24"/>
                      </a:lnTo>
                      <a:lnTo>
                        <a:pt x="373" y="29"/>
                      </a:lnTo>
                      <a:lnTo>
                        <a:pt x="385" y="29"/>
                      </a:lnTo>
                      <a:lnTo>
                        <a:pt x="390" y="34"/>
                      </a:lnTo>
                      <a:lnTo>
                        <a:pt x="402" y="34"/>
                      </a:lnTo>
                      <a:lnTo>
                        <a:pt x="408" y="34"/>
                      </a:lnTo>
                      <a:lnTo>
                        <a:pt x="419" y="39"/>
                      </a:lnTo>
                      <a:lnTo>
                        <a:pt x="425" y="39"/>
                      </a:lnTo>
                      <a:lnTo>
                        <a:pt x="431" y="39"/>
                      </a:lnTo>
                      <a:lnTo>
                        <a:pt x="442" y="39"/>
                      </a:lnTo>
                      <a:lnTo>
                        <a:pt x="448" y="39"/>
                      </a:lnTo>
                      <a:lnTo>
                        <a:pt x="459" y="39"/>
                      </a:lnTo>
                      <a:lnTo>
                        <a:pt x="465" y="39"/>
                      </a:lnTo>
                      <a:lnTo>
                        <a:pt x="471" y="39"/>
                      </a:lnTo>
                      <a:lnTo>
                        <a:pt x="482" y="39"/>
                      </a:lnTo>
                      <a:lnTo>
                        <a:pt x="488" y="39"/>
                      </a:lnTo>
                      <a:lnTo>
                        <a:pt x="494" y="39"/>
                      </a:lnTo>
                      <a:lnTo>
                        <a:pt x="505" y="39"/>
                      </a:lnTo>
                      <a:lnTo>
                        <a:pt x="511" y="39"/>
                      </a:lnTo>
                      <a:lnTo>
                        <a:pt x="517" y="39"/>
                      </a:lnTo>
                      <a:lnTo>
                        <a:pt x="528" y="44"/>
                      </a:lnTo>
                      <a:lnTo>
                        <a:pt x="534" y="44"/>
                      </a:lnTo>
                      <a:lnTo>
                        <a:pt x="545" y="49"/>
                      </a:lnTo>
                      <a:lnTo>
                        <a:pt x="551" y="49"/>
                      </a:lnTo>
                      <a:lnTo>
                        <a:pt x="557" y="54"/>
                      </a:lnTo>
                      <a:lnTo>
                        <a:pt x="568" y="59"/>
                      </a:lnTo>
                      <a:lnTo>
                        <a:pt x="574" y="63"/>
                      </a:lnTo>
                      <a:lnTo>
                        <a:pt x="580" y="63"/>
                      </a:lnTo>
                      <a:lnTo>
                        <a:pt x="591" y="68"/>
                      </a:lnTo>
                      <a:lnTo>
                        <a:pt x="597" y="73"/>
                      </a:lnTo>
                      <a:lnTo>
                        <a:pt x="609" y="78"/>
                      </a:lnTo>
                      <a:lnTo>
                        <a:pt x="614" y="83"/>
                      </a:lnTo>
                      <a:lnTo>
                        <a:pt x="620" y="83"/>
                      </a:lnTo>
                      <a:lnTo>
                        <a:pt x="626" y="88"/>
                      </a:lnTo>
                      <a:lnTo>
                        <a:pt x="637" y="93"/>
                      </a:lnTo>
                      <a:lnTo>
                        <a:pt x="643" y="98"/>
                      </a:lnTo>
                      <a:lnTo>
                        <a:pt x="655" y="98"/>
                      </a:lnTo>
                      <a:lnTo>
                        <a:pt x="666" y="103"/>
                      </a:lnTo>
                      <a:lnTo>
                        <a:pt x="678" y="107"/>
                      </a:lnTo>
                      <a:lnTo>
                        <a:pt x="689" y="112"/>
                      </a:lnTo>
                      <a:lnTo>
                        <a:pt x="701" y="117"/>
                      </a:lnTo>
                      <a:lnTo>
                        <a:pt x="712" y="122"/>
                      </a:lnTo>
                      <a:lnTo>
                        <a:pt x="723" y="122"/>
                      </a:lnTo>
                      <a:lnTo>
                        <a:pt x="735" y="127"/>
                      </a:lnTo>
                      <a:lnTo>
                        <a:pt x="746" y="132"/>
                      </a:lnTo>
                      <a:lnTo>
                        <a:pt x="758" y="137"/>
                      </a:lnTo>
                      <a:lnTo>
                        <a:pt x="769" y="137"/>
                      </a:lnTo>
                      <a:lnTo>
                        <a:pt x="781" y="142"/>
                      </a:lnTo>
                      <a:lnTo>
                        <a:pt x="798" y="142"/>
                      </a:lnTo>
                      <a:lnTo>
                        <a:pt x="810" y="147"/>
                      </a:lnTo>
                      <a:lnTo>
                        <a:pt x="821" y="147"/>
                      </a:lnTo>
                      <a:lnTo>
                        <a:pt x="833" y="151"/>
                      </a:lnTo>
                      <a:lnTo>
                        <a:pt x="844" y="156"/>
                      </a:lnTo>
                      <a:lnTo>
                        <a:pt x="850" y="161"/>
                      </a:lnTo>
                      <a:lnTo>
                        <a:pt x="861" y="166"/>
                      </a:lnTo>
                      <a:lnTo>
                        <a:pt x="867" y="171"/>
                      </a:lnTo>
                      <a:lnTo>
                        <a:pt x="873" y="176"/>
                      </a:lnTo>
                      <a:lnTo>
                        <a:pt x="884" y="186"/>
                      </a:lnTo>
                      <a:lnTo>
                        <a:pt x="890" y="191"/>
                      </a:lnTo>
                      <a:lnTo>
                        <a:pt x="896" y="196"/>
                      </a:lnTo>
                      <a:lnTo>
                        <a:pt x="901" y="200"/>
                      </a:lnTo>
                      <a:lnTo>
                        <a:pt x="924" y="225"/>
                      </a:lnTo>
                      <a:lnTo>
                        <a:pt x="942" y="244"/>
                      </a:lnTo>
                      <a:lnTo>
                        <a:pt x="965" y="264"/>
                      </a:lnTo>
                      <a:lnTo>
                        <a:pt x="988" y="284"/>
                      </a:lnTo>
                      <a:lnTo>
                        <a:pt x="1005" y="303"/>
                      </a:lnTo>
                      <a:lnTo>
                        <a:pt x="1028" y="328"/>
                      </a:lnTo>
                      <a:lnTo>
                        <a:pt x="1045" y="347"/>
                      </a:lnTo>
                      <a:lnTo>
                        <a:pt x="1068" y="367"/>
                      </a:lnTo>
                      <a:lnTo>
                        <a:pt x="1085" y="386"/>
                      </a:lnTo>
                      <a:lnTo>
                        <a:pt x="1108" y="406"/>
                      </a:lnTo>
                      <a:lnTo>
                        <a:pt x="1125" y="430"/>
                      </a:lnTo>
                      <a:lnTo>
                        <a:pt x="1148" y="450"/>
                      </a:lnTo>
                      <a:lnTo>
                        <a:pt x="1166" y="469"/>
                      </a:lnTo>
                      <a:lnTo>
                        <a:pt x="1189" y="489"/>
                      </a:lnTo>
                      <a:lnTo>
                        <a:pt x="1212" y="513"/>
                      </a:lnTo>
                      <a:lnTo>
                        <a:pt x="1229" y="533"/>
                      </a:lnTo>
                      <a:lnTo>
                        <a:pt x="1240" y="538"/>
                      </a:lnTo>
                      <a:lnTo>
                        <a:pt x="1246" y="548"/>
                      </a:lnTo>
                      <a:lnTo>
                        <a:pt x="1258" y="557"/>
                      </a:lnTo>
                      <a:lnTo>
                        <a:pt x="1263" y="562"/>
                      </a:lnTo>
                      <a:lnTo>
                        <a:pt x="1275" y="572"/>
                      </a:lnTo>
                      <a:lnTo>
                        <a:pt x="1281" y="582"/>
                      </a:lnTo>
                      <a:lnTo>
                        <a:pt x="1292" y="587"/>
                      </a:lnTo>
                      <a:lnTo>
                        <a:pt x="1298" y="597"/>
                      </a:lnTo>
                      <a:lnTo>
                        <a:pt x="1309" y="606"/>
                      </a:lnTo>
                      <a:lnTo>
                        <a:pt x="1315" y="611"/>
                      </a:lnTo>
                      <a:lnTo>
                        <a:pt x="1326" y="621"/>
                      </a:lnTo>
                      <a:lnTo>
                        <a:pt x="1332" y="626"/>
                      </a:lnTo>
                      <a:lnTo>
                        <a:pt x="1344" y="636"/>
                      </a:lnTo>
                      <a:lnTo>
                        <a:pt x="1349" y="645"/>
                      </a:lnTo>
                      <a:lnTo>
                        <a:pt x="1361" y="650"/>
                      </a:lnTo>
                      <a:lnTo>
                        <a:pt x="1367" y="660"/>
                      </a:lnTo>
                      <a:lnTo>
                        <a:pt x="1372" y="660"/>
                      </a:lnTo>
                      <a:lnTo>
                        <a:pt x="1378" y="665"/>
                      </a:lnTo>
                      <a:lnTo>
                        <a:pt x="1384" y="670"/>
                      </a:lnTo>
                      <a:lnTo>
                        <a:pt x="1390" y="670"/>
                      </a:lnTo>
                      <a:lnTo>
                        <a:pt x="1395" y="675"/>
                      </a:lnTo>
                      <a:lnTo>
                        <a:pt x="1401" y="680"/>
                      </a:lnTo>
                      <a:lnTo>
                        <a:pt x="1407" y="680"/>
                      </a:lnTo>
                      <a:lnTo>
                        <a:pt x="1413" y="685"/>
                      </a:lnTo>
                      <a:lnTo>
                        <a:pt x="1430" y="699"/>
                      </a:lnTo>
                      <a:lnTo>
                        <a:pt x="1447" y="714"/>
                      </a:lnTo>
                      <a:lnTo>
                        <a:pt x="1464" y="733"/>
                      </a:lnTo>
                      <a:lnTo>
                        <a:pt x="1482" y="748"/>
                      </a:lnTo>
                      <a:lnTo>
                        <a:pt x="1504" y="763"/>
                      </a:lnTo>
                      <a:lnTo>
                        <a:pt x="1522" y="777"/>
                      </a:lnTo>
                      <a:lnTo>
                        <a:pt x="1539" y="797"/>
                      </a:lnTo>
                      <a:lnTo>
                        <a:pt x="1556" y="812"/>
                      </a:lnTo>
                      <a:lnTo>
                        <a:pt x="1573" y="826"/>
                      </a:lnTo>
                      <a:lnTo>
                        <a:pt x="1591" y="846"/>
                      </a:lnTo>
                      <a:lnTo>
                        <a:pt x="1608" y="861"/>
                      </a:lnTo>
                      <a:lnTo>
                        <a:pt x="1625" y="875"/>
                      </a:lnTo>
                      <a:lnTo>
                        <a:pt x="1642" y="895"/>
                      </a:lnTo>
                      <a:lnTo>
                        <a:pt x="1660" y="910"/>
                      </a:lnTo>
                      <a:lnTo>
                        <a:pt x="1677" y="924"/>
                      </a:lnTo>
                      <a:lnTo>
                        <a:pt x="1694" y="944"/>
                      </a:lnTo>
                      <a:lnTo>
                        <a:pt x="1677" y="958"/>
                      </a:lnTo>
                      <a:lnTo>
                        <a:pt x="1660" y="973"/>
                      </a:lnTo>
                      <a:lnTo>
                        <a:pt x="1642" y="988"/>
                      </a:lnTo>
                      <a:lnTo>
                        <a:pt x="1619" y="1002"/>
                      </a:lnTo>
                      <a:lnTo>
                        <a:pt x="1602" y="1017"/>
                      </a:lnTo>
                      <a:lnTo>
                        <a:pt x="1585" y="1032"/>
                      </a:lnTo>
                      <a:lnTo>
                        <a:pt x="1568" y="1046"/>
                      </a:lnTo>
                      <a:lnTo>
                        <a:pt x="1550" y="1061"/>
                      </a:lnTo>
                      <a:lnTo>
                        <a:pt x="1533" y="1076"/>
                      </a:lnTo>
                      <a:lnTo>
                        <a:pt x="1516" y="1090"/>
                      </a:lnTo>
                      <a:lnTo>
                        <a:pt x="1493" y="1105"/>
                      </a:lnTo>
                      <a:lnTo>
                        <a:pt x="1476" y="1120"/>
                      </a:lnTo>
                      <a:lnTo>
                        <a:pt x="1459" y="1139"/>
                      </a:lnTo>
                      <a:lnTo>
                        <a:pt x="1441" y="1154"/>
                      </a:lnTo>
                      <a:lnTo>
                        <a:pt x="1424" y="1169"/>
                      </a:lnTo>
                      <a:lnTo>
                        <a:pt x="1407" y="1183"/>
                      </a:lnTo>
                      <a:lnTo>
                        <a:pt x="1390" y="1198"/>
                      </a:lnTo>
                      <a:lnTo>
                        <a:pt x="1367" y="1213"/>
                      </a:lnTo>
                      <a:lnTo>
                        <a:pt x="1349" y="1227"/>
                      </a:lnTo>
                      <a:lnTo>
                        <a:pt x="1332" y="1242"/>
                      </a:lnTo>
                      <a:lnTo>
                        <a:pt x="1315" y="1257"/>
                      </a:lnTo>
                      <a:lnTo>
                        <a:pt x="1298" y="1271"/>
                      </a:lnTo>
                      <a:lnTo>
                        <a:pt x="1281" y="1286"/>
                      </a:lnTo>
                      <a:lnTo>
                        <a:pt x="1263" y="1301"/>
                      </a:lnTo>
                      <a:lnTo>
                        <a:pt x="1246" y="1315"/>
                      </a:lnTo>
                      <a:lnTo>
                        <a:pt x="1223" y="1335"/>
                      </a:lnTo>
                      <a:lnTo>
                        <a:pt x="1206" y="1350"/>
                      </a:lnTo>
                      <a:lnTo>
                        <a:pt x="1189" y="1364"/>
                      </a:lnTo>
                      <a:lnTo>
                        <a:pt x="1171" y="1379"/>
                      </a:lnTo>
                      <a:lnTo>
                        <a:pt x="1154" y="1394"/>
                      </a:lnTo>
                      <a:lnTo>
                        <a:pt x="1137" y="1408"/>
                      </a:lnTo>
                      <a:lnTo>
                        <a:pt x="1114" y="1423"/>
                      </a:lnTo>
                      <a:lnTo>
                        <a:pt x="1114" y="1403"/>
                      </a:lnTo>
                      <a:lnTo>
                        <a:pt x="1108" y="1384"/>
                      </a:lnTo>
                      <a:lnTo>
                        <a:pt x="1108" y="1359"/>
                      </a:lnTo>
                      <a:lnTo>
                        <a:pt x="1102" y="1340"/>
                      </a:lnTo>
                      <a:lnTo>
                        <a:pt x="1097" y="1340"/>
                      </a:lnTo>
                      <a:lnTo>
                        <a:pt x="1091" y="1335"/>
                      </a:lnTo>
                      <a:lnTo>
                        <a:pt x="1080" y="1335"/>
                      </a:lnTo>
                      <a:lnTo>
                        <a:pt x="1074" y="1330"/>
                      </a:lnTo>
                      <a:lnTo>
                        <a:pt x="1068" y="1325"/>
                      </a:lnTo>
                      <a:lnTo>
                        <a:pt x="1057" y="1325"/>
                      </a:lnTo>
                      <a:lnTo>
                        <a:pt x="1051" y="1320"/>
                      </a:lnTo>
                      <a:lnTo>
                        <a:pt x="1045" y="1320"/>
                      </a:lnTo>
                      <a:lnTo>
                        <a:pt x="1039" y="1315"/>
                      </a:lnTo>
                      <a:lnTo>
                        <a:pt x="1028" y="1315"/>
                      </a:lnTo>
                      <a:lnTo>
                        <a:pt x="1022" y="1311"/>
                      </a:lnTo>
                      <a:lnTo>
                        <a:pt x="1016" y="1311"/>
                      </a:lnTo>
                      <a:lnTo>
                        <a:pt x="1005" y="1306"/>
                      </a:lnTo>
                      <a:lnTo>
                        <a:pt x="999" y="1301"/>
                      </a:lnTo>
                      <a:lnTo>
                        <a:pt x="993" y="1301"/>
                      </a:lnTo>
                      <a:lnTo>
                        <a:pt x="988" y="1296"/>
                      </a:lnTo>
                      <a:lnTo>
                        <a:pt x="976" y="1291"/>
                      </a:lnTo>
                      <a:lnTo>
                        <a:pt x="965" y="1286"/>
                      </a:lnTo>
                      <a:lnTo>
                        <a:pt x="953" y="1281"/>
                      </a:lnTo>
                      <a:lnTo>
                        <a:pt x="942" y="1276"/>
                      </a:lnTo>
                      <a:lnTo>
                        <a:pt x="930" y="1267"/>
                      </a:lnTo>
                      <a:lnTo>
                        <a:pt x="919" y="1262"/>
                      </a:lnTo>
                      <a:lnTo>
                        <a:pt x="907" y="1257"/>
                      </a:lnTo>
                      <a:lnTo>
                        <a:pt x="901" y="1252"/>
                      </a:lnTo>
                      <a:lnTo>
                        <a:pt x="890" y="1247"/>
                      </a:lnTo>
                      <a:lnTo>
                        <a:pt x="879" y="1237"/>
                      </a:lnTo>
                      <a:lnTo>
                        <a:pt x="867" y="1232"/>
                      </a:lnTo>
                      <a:lnTo>
                        <a:pt x="856" y="1227"/>
                      </a:lnTo>
                      <a:lnTo>
                        <a:pt x="844" y="1222"/>
                      </a:lnTo>
                      <a:lnTo>
                        <a:pt x="838" y="1213"/>
                      </a:lnTo>
                      <a:lnTo>
                        <a:pt x="827" y="1208"/>
                      </a:lnTo>
                      <a:lnTo>
                        <a:pt x="815" y="1203"/>
                      </a:lnTo>
                      <a:lnTo>
                        <a:pt x="810" y="1193"/>
                      </a:lnTo>
                      <a:lnTo>
                        <a:pt x="798" y="1188"/>
                      </a:lnTo>
                      <a:lnTo>
                        <a:pt x="787" y="1178"/>
                      </a:lnTo>
                      <a:lnTo>
                        <a:pt x="781" y="1174"/>
                      </a:lnTo>
                      <a:lnTo>
                        <a:pt x="769" y="1164"/>
                      </a:lnTo>
                      <a:lnTo>
                        <a:pt x="764" y="1154"/>
                      </a:lnTo>
                      <a:lnTo>
                        <a:pt x="752" y="1149"/>
                      </a:lnTo>
                      <a:lnTo>
                        <a:pt x="746" y="1139"/>
                      </a:lnTo>
                      <a:lnTo>
                        <a:pt x="735" y="1130"/>
                      </a:lnTo>
                      <a:lnTo>
                        <a:pt x="729" y="1125"/>
                      </a:lnTo>
                      <a:lnTo>
                        <a:pt x="718" y="1115"/>
                      </a:lnTo>
                      <a:lnTo>
                        <a:pt x="712" y="1105"/>
                      </a:lnTo>
                      <a:lnTo>
                        <a:pt x="701" y="1100"/>
                      </a:lnTo>
                      <a:lnTo>
                        <a:pt x="695" y="1090"/>
                      </a:lnTo>
                      <a:lnTo>
                        <a:pt x="683" y="1081"/>
                      </a:lnTo>
                      <a:lnTo>
                        <a:pt x="678" y="1071"/>
                      </a:lnTo>
                      <a:lnTo>
                        <a:pt x="672" y="1066"/>
                      </a:lnTo>
                      <a:lnTo>
                        <a:pt x="666" y="1061"/>
                      </a:lnTo>
                      <a:lnTo>
                        <a:pt x="666" y="1056"/>
                      </a:lnTo>
                      <a:lnTo>
                        <a:pt x="660" y="1046"/>
                      </a:lnTo>
                      <a:lnTo>
                        <a:pt x="655" y="1042"/>
                      </a:lnTo>
                      <a:lnTo>
                        <a:pt x="655" y="1032"/>
                      </a:lnTo>
                      <a:lnTo>
                        <a:pt x="649" y="1027"/>
                      </a:lnTo>
                      <a:lnTo>
                        <a:pt x="643" y="1022"/>
                      </a:lnTo>
                      <a:lnTo>
                        <a:pt x="637" y="1012"/>
                      </a:lnTo>
                      <a:lnTo>
                        <a:pt x="626" y="1007"/>
                      </a:lnTo>
                      <a:lnTo>
                        <a:pt x="614" y="998"/>
                      </a:lnTo>
                      <a:lnTo>
                        <a:pt x="603" y="993"/>
                      </a:lnTo>
                      <a:lnTo>
                        <a:pt x="591" y="988"/>
                      </a:lnTo>
                      <a:lnTo>
                        <a:pt x="580" y="978"/>
                      </a:lnTo>
                      <a:lnTo>
                        <a:pt x="574" y="973"/>
                      </a:lnTo>
                      <a:lnTo>
                        <a:pt x="563" y="963"/>
                      </a:lnTo>
                      <a:lnTo>
                        <a:pt x="551" y="958"/>
                      </a:lnTo>
                      <a:lnTo>
                        <a:pt x="540" y="954"/>
                      </a:lnTo>
                      <a:lnTo>
                        <a:pt x="528" y="944"/>
                      </a:lnTo>
                      <a:lnTo>
                        <a:pt x="517" y="939"/>
                      </a:lnTo>
                      <a:lnTo>
                        <a:pt x="511" y="929"/>
                      </a:lnTo>
                      <a:lnTo>
                        <a:pt x="500" y="924"/>
                      </a:lnTo>
                      <a:lnTo>
                        <a:pt x="488" y="919"/>
                      </a:lnTo>
                      <a:lnTo>
                        <a:pt x="477" y="910"/>
                      </a:lnTo>
                      <a:lnTo>
                        <a:pt x="465" y="910"/>
                      </a:lnTo>
                      <a:lnTo>
                        <a:pt x="454" y="914"/>
                      </a:lnTo>
                      <a:lnTo>
                        <a:pt x="442" y="914"/>
                      </a:lnTo>
                      <a:lnTo>
                        <a:pt x="431" y="914"/>
                      </a:lnTo>
                      <a:lnTo>
                        <a:pt x="419" y="914"/>
                      </a:lnTo>
                      <a:lnTo>
                        <a:pt x="408" y="919"/>
                      </a:lnTo>
                      <a:lnTo>
                        <a:pt x="402" y="919"/>
                      </a:lnTo>
                      <a:lnTo>
                        <a:pt x="390" y="914"/>
                      </a:lnTo>
                      <a:lnTo>
                        <a:pt x="379" y="914"/>
                      </a:lnTo>
                      <a:lnTo>
                        <a:pt x="373" y="914"/>
                      </a:lnTo>
                      <a:lnTo>
                        <a:pt x="367" y="914"/>
                      </a:lnTo>
                      <a:lnTo>
                        <a:pt x="356" y="914"/>
                      </a:lnTo>
                      <a:lnTo>
                        <a:pt x="350" y="910"/>
                      </a:lnTo>
                      <a:lnTo>
                        <a:pt x="339" y="910"/>
                      </a:lnTo>
                      <a:lnTo>
                        <a:pt x="333" y="910"/>
                      </a:lnTo>
                      <a:lnTo>
                        <a:pt x="327" y="905"/>
                      </a:lnTo>
                      <a:lnTo>
                        <a:pt x="316" y="905"/>
                      </a:lnTo>
                      <a:lnTo>
                        <a:pt x="310" y="905"/>
                      </a:lnTo>
                      <a:lnTo>
                        <a:pt x="304" y="900"/>
                      </a:lnTo>
                      <a:lnTo>
                        <a:pt x="293" y="900"/>
                      </a:lnTo>
                      <a:lnTo>
                        <a:pt x="287" y="895"/>
                      </a:lnTo>
                      <a:lnTo>
                        <a:pt x="281" y="895"/>
                      </a:lnTo>
                      <a:lnTo>
                        <a:pt x="276" y="890"/>
                      </a:lnTo>
                      <a:lnTo>
                        <a:pt x="264" y="890"/>
                      </a:lnTo>
                      <a:lnTo>
                        <a:pt x="258" y="885"/>
                      </a:lnTo>
                      <a:lnTo>
                        <a:pt x="247" y="880"/>
                      </a:lnTo>
                      <a:lnTo>
                        <a:pt x="241" y="875"/>
                      </a:lnTo>
                      <a:lnTo>
                        <a:pt x="235" y="865"/>
                      </a:lnTo>
                      <a:lnTo>
                        <a:pt x="230" y="861"/>
                      </a:lnTo>
                      <a:lnTo>
                        <a:pt x="224" y="856"/>
                      </a:lnTo>
                      <a:lnTo>
                        <a:pt x="218" y="846"/>
                      </a:lnTo>
                      <a:lnTo>
                        <a:pt x="212" y="841"/>
                      </a:lnTo>
                      <a:lnTo>
                        <a:pt x="207" y="831"/>
                      </a:lnTo>
                      <a:lnTo>
                        <a:pt x="201" y="826"/>
                      </a:lnTo>
                      <a:lnTo>
                        <a:pt x="201" y="817"/>
                      </a:lnTo>
                      <a:lnTo>
                        <a:pt x="195" y="807"/>
                      </a:lnTo>
                      <a:lnTo>
                        <a:pt x="195" y="802"/>
                      </a:lnTo>
                      <a:lnTo>
                        <a:pt x="189" y="792"/>
                      </a:lnTo>
                      <a:lnTo>
                        <a:pt x="189" y="782"/>
                      </a:lnTo>
                      <a:lnTo>
                        <a:pt x="189" y="777"/>
                      </a:lnTo>
                      <a:lnTo>
                        <a:pt x="189" y="773"/>
                      </a:lnTo>
                      <a:lnTo>
                        <a:pt x="195" y="763"/>
                      </a:lnTo>
                      <a:lnTo>
                        <a:pt x="195" y="758"/>
                      </a:lnTo>
                      <a:lnTo>
                        <a:pt x="201" y="753"/>
                      </a:lnTo>
                      <a:lnTo>
                        <a:pt x="201" y="748"/>
                      </a:lnTo>
                      <a:lnTo>
                        <a:pt x="207" y="743"/>
                      </a:lnTo>
                      <a:lnTo>
                        <a:pt x="212" y="738"/>
                      </a:lnTo>
                      <a:lnTo>
                        <a:pt x="212" y="733"/>
                      </a:lnTo>
                      <a:lnTo>
                        <a:pt x="207" y="724"/>
                      </a:lnTo>
                      <a:lnTo>
                        <a:pt x="195" y="714"/>
                      </a:lnTo>
                      <a:lnTo>
                        <a:pt x="189" y="704"/>
                      </a:lnTo>
                      <a:lnTo>
                        <a:pt x="184" y="699"/>
                      </a:lnTo>
                      <a:lnTo>
                        <a:pt x="172" y="689"/>
                      </a:lnTo>
                      <a:lnTo>
                        <a:pt x="166" y="680"/>
                      </a:lnTo>
                      <a:lnTo>
                        <a:pt x="161" y="670"/>
                      </a:lnTo>
                      <a:lnTo>
                        <a:pt x="149" y="660"/>
                      </a:lnTo>
                      <a:lnTo>
                        <a:pt x="149" y="650"/>
                      </a:lnTo>
                      <a:lnTo>
                        <a:pt x="143" y="641"/>
                      </a:lnTo>
                      <a:lnTo>
                        <a:pt x="143" y="631"/>
                      </a:lnTo>
                      <a:lnTo>
                        <a:pt x="143" y="621"/>
                      </a:lnTo>
                      <a:lnTo>
                        <a:pt x="132" y="621"/>
                      </a:lnTo>
                      <a:lnTo>
                        <a:pt x="120" y="616"/>
                      </a:lnTo>
                      <a:lnTo>
                        <a:pt x="109" y="616"/>
                      </a:lnTo>
                      <a:lnTo>
                        <a:pt x="98" y="616"/>
                      </a:lnTo>
                      <a:lnTo>
                        <a:pt x="86" y="611"/>
                      </a:lnTo>
                      <a:lnTo>
                        <a:pt x="75" y="611"/>
                      </a:lnTo>
                      <a:lnTo>
                        <a:pt x="63" y="606"/>
                      </a:lnTo>
                      <a:lnTo>
                        <a:pt x="57" y="601"/>
                      </a:lnTo>
                      <a:lnTo>
                        <a:pt x="46" y="597"/>
                      </a:lnTo>
                      <a:lnTo>
                        <a:pt x="40" y="592"/>
                      </a:lnTo>
                      <a:lnTo>
                        <a:pt x="29" y="582"/>
                      </a:lnTo>
                      <a:lnTo>
                        <a:pt x="23" y="577"/>
                      </a:lnTo>
                      <a:lnTo>
                        <a:pt x="17" y="567"/>
                      </a:lnTo>
                      <a:lnTo>
                        <a:pt x="11" y="562"/>
                      </a:lnTo>
                      <a:lnTo>
                        <a:pt x="6" y="553"/>
                      </a:lnTo>
                      <a:lnTo>
                        <a:pt x="6" y="543"/>
                      </a:lnTo>
                      <a:lnTo>
                        <a:pt x="0" y="523"/>
                      </a:lnTo>
                      <a:lnTo>
                        <a:pt x="6" y="504"/>
                      </a:lnTo>
                      <a:lnTo>
                        <a:pt x="11" y="479"/>
                      </a:lnTo>
                      <a:lnTo>
                        <a:pt x="17" y="460"/>
                      </a:lnTo>
                      <a:lnTo>
                        <a:pt x="23" y="450"/>
                      </a:lnTo>
                      <a:lnTo>
                        <a:pt x="29" y="440"/>
                      </a:lnTo>
                      <a:lnTo>
                        <a:pt x="29" y="430"/>
                      </a:lnTo>
                      <a:lnTo>
                        <a:pt x="34" y="420"/>
                      </a:lnTo>
                      <a:lnTo>
                        <a:pt x="40" y="411"/>
                      </a:lnTo>
                      <a:lnTo>
                        <a:pt x="46" y="401"/>
                      </a:lnTo>
                      <a:lnTo>
                        <a:pt x="52" y="391"/>
                      </a:lnTo>
                      <a:lnTo>
                        <a:pt x="57" y="381"/>
                      </a:lnTo>
                      <a:lnTo>
                        <a:pt x="69" y="372"/>
                      </a:lnTo>
                      <a:lnTo>
                        <a:pt x="75" y="367"/>
                      </a:lnTo>
                      <a:lnTo>
                        <a:pt x="80" y="367"/>
                      </a:lnTo>
                      <a:lnTo>
                        <a:pt x="92" y="367"/>
                      </a:lnTo>
                      <a:lnTo>
                        <a:pt x="103" y="376"/>
                      </a:lnTo>
                      <a:lnTo>
                        <a:pt x="115" y="381"/>
                      </a:lnTo>
                      <a:lnTo>
                        <a:pt x="126" y="396"/>
                      </a:lnTo>
                      <a:lnTo>
                        <a:pt x="143" y="406"/>
                      </a:lnTo>
                      <a:lnTo>
                        <a:pt x="132" y="396"/>
                      </a:lnTo>
                      <a:lnTo>
                        <a:pt x="120" y="386"/>
                      </a:lnTo>
                      <a:lnTo>
                        <a:pt x="109" y="376"/>
                      </a:lnTo>
                      <a:lnTo>
                        <a:pt x="98" y="367"/>
                      </a:lnTo>
                      <a:lnTo>
                        <a:pt x="86" y="357"/>
                      </a:lnTo>
                      <a:lnTo>
                        <a:pt x="75" y="347"/>
                      </a:lnTo>
                      <a:lnTo>
                        <a:pt x="63" y="332"/>
                      </a:lnTo>
                      <a:lnTo>
                        <a:pt x="57" y="323"/>
                      </a:lnTo>
                      <a:lnTo>
                        <a:pt x="52" y="308"/>
                      </a:lnTo>
                      <a:lnTo>
                        <a:pt x="40" y="298"/>
                      </a:lnTo>
                      <a:lnTo>
                        <a:pt x="34" y="284"/>
                      </a:lnTo>
                      <a:lnTo>
                        <a:pt x="29" y="269"/>
                      </a:lnTo>
                      <a:lnTo>
                        <a:pt x="29" y="254"/>
                      </a:lnTo>
                      <a:lnTo>
                        <a:pt x="23" y="240"/>
                      </a:lnTo>
                      <a:lnTo>
                        <a:pt x="23" y="225"/>
                      </a:lnTo>
                      <a:lnTo>
                        <a:pt x="17" y="210"/>
                      </a:lnTo>
                      <a:lnTo>
                        <a:pt x="17" y="186"/>
                      </a:lnTo>
                      <a:lnTo>
                        <a:pt x="17" y="161"/>
                      </a:lnTo>
                      <a:lnTo>
                        <a:pt x="23" y="137"/>
                      </a:lnTo>
                      <a:lnTo>
                        <a:pt x="34" y="117"/>
                      </a:lnTo>
                      <a:lnTo>
                        <a:pt x="40" y="112"/>
                      </a:lnTo>
                      <a:lnTo>
                        <a:pt x="52" y="103"/>
                      </a:lnTo>
                      <a:lnTo>
                        <a:pt x="57" y="98"/>
                      </a:lnTo>
                      <a:lnTo>
                        <a:pt x="69" y="98"/>
                      </a:lnTo>
                      <a:lnTo>
                        <a:pt x="80" y="93"/>
                      </a:lnTo>
                      <a:lnTo>
                        <a:pt x="92" y="88"/>
                      </a:lnTo>
                      <a:lnTo>
                        <a:pt x="103" y="88"/>
                      </a:lnTo>
                      <a:lnTo>
                        <a:pt x="115" y="83"/>
                      </a:lnTo>
                      <a:lnTo>
                        <a:pt x="120" y="83"/>
                      </a:lnTo>
                      <a:lnTo>
                        <a:pt x="126" y="83"/>
                      </a:lnTo>
                      <a:lnTo>
                        <a:pt x="132" y="78"/>
                      </a:lnTo>
                      <a:lnTo>
                        <a:pt x="138" y="78"/>
                      </a:lnTo>
                      <a:lnTo>
                        <a:pt x="149" y="78"/>
                      </a:lnTo>
                      <a:lnTo>
                        <a:pt x="155" y="78"/>
                      </a:lnTo>
                      <a:lnTo>
                        <a:pt x="161" y="78"/>
                      </a:lnTo>
                      <a:lnTo>
                        <a:pt x="166" y="7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202" name="Freeform 18"/>
                <p:cNvSpPr>
                  <a:spLocks/>
                </p:cNvSpPr>
                <p:nvPr/>
              </p:nvSpPr>
              <p:spPr bwMode="auto">
                <a:xfrm>
                  <a:off x="4066" y="2788"/>
                  <a:ext cx="1160" cy="1233"/>
                </a:xfrm>
                <a:custGeom>
                  <a:avLst/>
                  <a:gdLst>
                    <a:gd name="T0" fmla="*/ 1125 w 1160"/>
                    <a:gd name="T1" fmla="*/ 1101 h 1233"/>
                    <a:gd name="T2" fmla="*/ 1154 w 1160"/>
                    <a:gd name="T3" fmla="*/ 944 h 1233"/>
                    <a:gd name="T4" fmla="*/ 1137 w 1160"/>
                    <a:gd name="T5" fmla="*/ 900 h 1233"/>
                    <a:gd name="T6" fmla="*/ 1102 w 1160"/>
                    <a:gd name="T7" fmla="*/ 881 h 1233"/>
                    <a:gd name="T8" fmla="*/ 1045 w 1160"/>
                    <a:gd name="T9" fmla="*/ 886 h 1233"/>
                    <a:gd name="T10" fmla="*/ 1011 w 1160"/>
                    <a:gd name="T11" fmla="*/ 842 h 1233"/>
                    <a:gd name="T12" fmla="*/ 901 w 1160"/>
                    <a:gd name="T13" fmla="*/ 832 h 1233"/>
                    <a:gd name="T14" fmla="*/ 861 w 1160"/>
                    <a:gd name="T15" fmla="*/ 793 h 1233"/>
                    <a:gd name="T16" fmla="*/ 913 w 1160"/>
                    <a:gd name="T17" fmla="*/ 768 h 1233"/>
                    <a:gd name="T18" fmla="*/ 896 w 1160"/>
                    <a:gd name="T19" fmla="*/ 758 h 1233"/>
                    <a:gd name="T20" fmla="*/ 838 w 1160"/>
                    <a:gd name="T21" fmla="*/ 768 h 1233"/>
                    <a:gd name="T22" fmla="*/ 775 w 1160"/>
                    <a:gd name="T23" fmla="*/ 768 h 1233"/>
                    <a:gd name="T24" fmla="*/ 660 w 1160"/>
                    <a:gd name="T25" fmla="*/ 724 h 1233"/>
                    <a:gd name="T26" fmla="*/ 586 w 1160"/>
                    <a:gd name="T27" fmla="*/ 656 h 1233"/>
                    <a:gd name="T28" fmla="*/ 649 w 1160"/>
                    <a:gd name="T29" fmla="*/ 607 h 1233"/>
                    <a:gd name="T30" fmla="*/ 723 w 1160"/>
                    <a:gd name="T31" fmla="*/ 563 h 1233"/>
                    <a:gd name="T32" fmla="*/ 706 w 1160"/>
                    <a:gd name="T33" fmla="*/ 538 h 1233"/>
                    <a:gd name="T34" fmla="*/ 603 w 1160"/>
                    <a:gd name="T35" fmla="*/ 529 h 1233"/>
                    <a:gd name="T36" fmla="*/ 545 w 1160"/>
                    <a:gd name="T37" fmla="*/ 475 h 1233"/>
                    <a:gd name="T38" fmla="*/ 505 w 1160"/>
                    <a:gd name="T39" fmla="*/ 387 h 1233"/>
                    <a:gd name="T40" fmla="*/ 448 w 1160"/>
                    <a:gd name="T41" fmla="*/ 382 h 1233"/>
                    <a:gd name="T42" fmla="*/ 373 w 1160"/>
                    <a:gd name="T43" fmla="*/ 377 h 1233"/>
                    <a:gd name="T44" fmla="*/ 276 w 1160"/>
                    <a:gd name="T45" fmla="*/ 318 h 1233"/>
                    <a:gd name="T46" fmla="*/ 299 w 1160"/>
                    <a:gd name="T47" fmla="*/ 250 h 1233"/>
                    <a:gd name="T48" fmla="*/ 253 w 1160"/>
                    <a:gd name="T49" fmla="*/ 255 h 1233"/>
                    <a:gd name="T50" fmla="*/ 276 w 1160"/>
                    <a:gd name="T51" fmla="*/ 206 h 1233"/>
                    <a:gd name="T52" fmla="*/ 224 w 1160"/>
                    <a:gd name="T53" fmla="*/ 211 h 1233"/>
                    <a:gd name="T54" fmla="*/ 212 w 1160"/>
                    <a:gd name="T55" fmla="*/ 157 h 1233"/>
                    <a:gd name="T56" fmla="*/ 247 w 1160"/>
                    <a:gd name="T57" fmla="*/ 118 h 1233"/>
                    <a:gd name="T58" fmla="*/ 264 w 1160"/>
                    <a:gd name="T59" fmla="*/ 59 h 1233"/>
                    <a:gd name="T60" fmla="*/ 241 w 1160"/>
                    <a:gd name="T61" fmla="*/ 49 h 1233"/>
                    <a:gd name="T62" fmla="*/ 224 w 1160"/>
                    <a:gd name="T63" fmla="*/ 103 h 1233"/>
                    <a:gd name="T64" fmla="*/ 143 w 1160"/>
                    <a:gd name="T65" fmla="*/ 157 h 1233"/>
                    <a:gd name="T66" fmla="*/ 86 w 1160"/>
                    <a:gd name="T67" fmla="*/ 142 h 1233"/>
                    <a:gd name="T68" fmla="*/ 40 w 1160"/>
                    <a:gd name="T69" fmla="*/ 79 h 1233"/>
                    <a:gd name="T70" fmla="*/ 23 w 1160"/>
                    <a:gd name="T71" fmla="*/ 40 h 1233"/>
                    <a:gd name="T72" fmla="*/ 29 w 1160"/>
                    <a:gd name="T73" fmla="*/ 162 h 1233"/>
                    <a:gd name="T74" fmla="*/ 80 w 1160"/>
                    <a:gd name="T75" fmla="*/ 250 h 1233"/>
                    <a:gd name="T76" fmla="*/ 69 w 1160"/>
                    <a:gd name="T77" fmla="*/ 269 h 1233"/>
                    <a:gd name="T78" fmla="*/ 23 w 1160"/>
                    <a:gd name="T79" fmla="*/ 343 h 1233"/>
                    <a:gd name="T80" fmla="*/ 23 w 1160"/>
                    <a:gd name="T81" fmla="*/ 470 h 1233"/>
                    <a:gd name="T82" fmla="*/ 109 w 1160"/>
                    <a:gd name="T83" fmla="*/ 509 h 1233"/>
                    <a:gd name="T84" fmla="*/ 166 w 1160"/>
                    <a:gd name="T85" fmla="*/ 573 h 1233"/>
                    <a:gd name="T86" fmla="*/ 201 w 1160"/>
                    <a:gd name="T87" fmla="*/ 641 h 1233"/>
                    <a:gd name="T88" fmla="*/ 195 w 1160"/>
                    <a:gd name="T89" fmla="*/ 705 h 1233"/>
                    <a:gd name="T90" fmla="*/ 241 w 1160"/>
                    <a:gd name="T91" fmla="*/ 768 h 1233"/>
                    <a:gd name="T92" fmla="*/ 310 w 1160"/>
                    <a:gd name="T93" fmla="*/ 798 h 1233"/>
                    <a:gd name="T94" fmla="*/ 379 w 1160"/>
                    <a:gd name="T95" fmla="*/ 807 h 1233"/>
                    <a:gd name="T96" fmla="*/ 477 w 1160"/>
                    <a:gd name="T97" fmla="*/ 803 h 1233"/>
                    <a:gd name="T98" fmla="*/ 574 w 1160"/>
                    <a:gd name="T99" fmla="*/ 866 h 1233"/>
                    <a:gd name="T100" fmla="*/ 655 w 1160"/>
                    <a:gd name="T101" fmla="*/ 925 h 1233"/>
                    <a:gd name="T102" fmla="*/ 701 w 1160"/>
                    <a:gd name="T103" fmla="*/ 993 h 1233"/>
                    <a:gd name="T104" fmla="*/ 781 w 1160"/>
                    <a:gd name="T105" fmla="*/ 1062 h 1233"/>
                    <a:gd name="T106" fmla="*/ 867 w 1160"/>
                    <a:gd name="T107" fmla="*/ 1125 h 1233"/>
                    <a:gd name="T108" fmla="*/ 965 w 1160"/>
                    <a:gd name="T109" fmla="*/ 1179 h 1233"/>
                    <a:gd name="T110" fmla="*/ 1039 w 1160"/>
                    <a:gd name="T111" fmla="*/ 1208 h 1233"/>
                    <a:gd name="T112" fmla="*/ 1102 w 1160"/>
                    <a:gd name="T113" fmla="*/ 1233 h 1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60" h="1233">
                      <a:moveTo>
                        <a:pt x="1102" y="1233"/>
                      </a:moveTo>
                      <a:lnTo>
                        <a:pt x="1102" y="1218"/>
                      </a:lnTo>
                      <a:lnTo>
                        <a:pt x="1108" y="1199"/>
                      </a:lnTo>
                      <a:lnTo>
                        <a:pt x="1108" y="1184"/>
                      </a:lnTo>
                      <a:lnTo>
                        <a:pt x="1114" y="1164"/>
                      </a:lnTo>
                      <a:lnTo>
                        <a:pt x="1114" y="1150"/>
                      </a:lnTo>
                      <a:lnTo>
                        <a:pt x="1120" y="1130"/>
                      </a:lnTo>
                      <a:lnTo>
                        <a:pt x="1120" y="1115"/>
                      </a:lnTo>
                      <a:lnTo>
                        <a:pt x="1125" y="1101"/>
                      </a:lnTo>
                      <a:lnTo>
                        <a:pt x="1125" y="1081"/>
                      </a:lnTo>
                      <a:lnTo>
                        <a:pt x="1131" y="1067"/>
                      </a:lnTo>
                      <a:lnTo>
                        <a:pt x="1131" y="1047"/>
                      </a:lnTo>
                      <a:lnTo>
                        <a:pt x="1137" y="1032"/>
                      </a:lnTo>
                      <a:lnTo>
                        <a:pt x="1137" y="1013"/>
                      </a:lnTo>
                      <a:lnTo>
                        <a:pt x="1143" y="998"/>
                      </a:lnTo>
                      <a:lnTo>
                        <a:pt x="1143" y="979"/>
                      </a:lnTo>
                      <a:lnTo>
                        <a:pt x="1148" y="959"/>
                      </a:lnTo>
                      <a:lnTo>
                        <a:pt x="1154" y="944"/>
                      </a:lnTo>
                      <a:lnTo>
                        <a:pt x="1154" y="930"/>
                      </a:lnTo>
                      <a:lnTo>
                        <a:pt x="1160" y="920"/>
                      </a:lnTo>
                      <a:lnTo>
                        <a:pt x="1154" y="905"/>
                      </a:lnTo>
                      <a:lnTo>
                        <a:pt x="1154" y="900"/>
                      </a:lnTo>
                      <a:lnTo>
                        <a:pt x="1154" y="900"/>
                      </a:lnTo>
                      <a:lnTo>
                        <a:pt x="1148" y="900"/>
                      </a:lnTo>
                      <a:lnTo>
                        <a:pt x="1148" y="900"/>
                      </a:lnTo>
                      <a:lnTo>
                        <a:pt x="1143" y="900"/>
                      </a:lnTo>
                      <a:lnTo>
                        <a:pt x="1137" y="900"/>
                      </a:lnTo>
                      <a:lnTo>
                        <a:pt x="1137" y="900"/>
                      </a:lnTo>
                      <a:lnTo>
                        <a:pt x="1131" y="900"/>
                      </a:lnTo>
                      <a:lnTo>
                        <a:pt x="1131" y="895"/>
                      </a:lnTo>
                      <a:lnTo>
                        <a:pt x="1131" y="886"/>
                      </a:lnTo>
                      <a:lnTo>
                        <a:pt x="1131" y="881"/>
                      </a:lnTo>
                      <a:lnTo>
                        <a:pt x="1125" y="876"/>
                      </a:lnTo>
                      <a:lnTo>
                        <a:pt x="1120" y="876"/>
                      </a:lnTo>
                      <a:lnTo>
                        <a:pt x="1108" y="881"/>
                      </a:lnTo>
                      <a:lnTo>
                        <a:pt x="1102" y="881"/>
                      </a:lnTo>
                      <a:lnTo>
                        <a:pt x="1097" y="881"/>
                      </a:lnTo>
                      <a:lnTo>
                        <a:pt x="1091" y="886"/>
                      </a:lnTo>
                      <a:lnTo>
                        <a:pt x="1080" y="891"/>
                      </a:lnTo>
                      <a:lnTo>
                        <a:pt x="1074" y="891"/>
                      </a:lnTo>
                      <a:lnTo>
                        <a:pt x="1062" y="895"/>
                      </a:lnTo>
                      <a:lnTo>
                        <a:pt x="1057" y="891"/>
                      </a:lnTo>
                      <a:lnTo>
                        <a:pt x="1057" y="891"/>
                      </a:lnTo>
                      <a:lnTo>
                        <a:pt x="1051" y="891"/>
                      </a:lnTo>
                      <a:lnTo>
                        <a:pt x="1045" y="886"/>
                      </a:lnTo>
                      <a:lnTo>
                        <a:pt x="1039" y="886"/>
                      </a:lnTo>
                      <a:lnTo>
                        <a:pt x="1034" y="881"/>
                      </a:lnTo>
                      <a:lnTo>
                        <a:pt x="1028" y="881"/>
                      </a:lnTo>
                      <a:lnTo>
                        <a:pt x="1022" y="876"/>
                      </a:lnTo>
                      <a:lnTo>
                        <a:pt x="1022" y="871"/>
                      </a:lnTo>
                      <a:lnTo>
                        <a:pt x="1022" y="856"/>
                      </a:lnTo>
                      <a:lnTo>
                        <a:pt x="1028" y="847"/>
                      </a:lnTo>
                      <a:lnTo>
                        <a:pt x="1022" y="842"/>
                      </a:lnTo>
                      <a:lnTo>
                        <a:pt x="1011" y="842"/>
                      </a:lnTo>
                      <a:lnTo>
                        <a:pt x="999" y="837"/>
                      </a:lnTo>
                      <a:lnTo>
                        <a:pt x="988" y="842"/>
                      </a:lnTo>
                      <a:lnTo>
                        <a:pt x="970" y="842"/>
                      </a:lnTo>
                      <a:lnTo>
                        <a:pt x="959" y="842"/>
                      </a:lnTo>
                      <a:lnTo>
                        <a:pt x="947" y="842"/>
                      </a:lnTo>
                      <a:lnTo>
                        <a:pt x="936" y="842"/>
                      </a:lnTo>
                      <a:lnTo>
                        <a:pt x="924" y="842"/>
                      </a:lnTo>
                      <a:lnTo>
                        <a:pt x="913" y="837"/>
                      </a:lnTo>
                      <a:lnTo>
                        <a:pt x="901" y="832"/>
                      </a:lnTo>
                      <a:lnTo>
                        <a:pt x="890" y="827"/>
                      </a:lnTo>
                      <a:lnTo>
                        <a:pt x="884" y="822"/>
                      </a:lnTo>
                      <a:lnTo>
                        <a:pt x="873" y="817"/>
                      </a:lnTo>
                      <a:lnTo>
                        <a:pt x="861" y="807"/>
                      </a:lnTo>
                      <a:lnTo>
                        <a:pt x="856" y="803"/>
                      </a:lnTo>
                      <a:lnTo>
                        <a:pt x="844" y="798"/>
                      </a:lnTo>
                      <a:lnTo>
                        <a:pt x="850" y="798"/>
                      </a:lnTo>
                      <a:lnTo>
                        <a:pt x="856" y="793"/>
                      </a:lnTo>
                      <a:lnTo>
                        <a:pt x="861" y="793"/>
                      </a:lnTo>
                      <a:lnTo>
                        <a:pt x="867" y="793"/>
                      </a:lnTo>
                      <a:lnTo>
                        <a:pt x="873" y="793"/>
                      </a:lnTo>
                      <a:lnTo>
                        <a:pt x="879" y="788"/>
                      </a:lnTo>
                      <a:lnTo>
                        <a:pt x="884" y="788"/>
                      </a:lnTo>
                      <a:lnTo>
                        <a:pt x="890" y="783"/>
                      </a:lnTo>
                      <a:lnTo>
                        <a:pt x="896" y="783"/>
                      </a:lnTo>
                      <a:lnTo>
                        <a:pt x="901" y="778"/>
                      </a:lnTo>
                      <a:lnTo>
                        <a:pt x="907" y="773"/>
                      </a:lnTo>
                      <a:lnTo>
                        <a:pt x="913" y="768"/>
                      </a:lnTo>
                      <a:lnTo>
                        <a:pt x="919" y="763"/>
                      </a:lnTo>
                      <a:lnTo>
                        <a:pt x="924" y="758"/>
                      </a:lnTo>
                      <a:lnTo>
                        <a:pt x="930" y="754"/>
                      </a:lnTo>
                      <a:lnTo>
                        <a:pt x="936" y="749"/>
                      </a:lnTo>
                      <a:lnTo>
                        <a:pt x="924" y="749"/>
                      </a:lnTo>
                      <a:lnTo>
                        <a:pt x="919" y="754"/>
                      </a:lnTo>
                      <a:lnTo>
                        <a:pt x="913" y="754"/>
                      </a:lnTo>
                      <a:lnTo>
                        <a:pt x="907" y="754"/>
                      </a:lnTo>
                      <a:lnTo>
                        <a:pt x="896" y="758"/>
                      </a:lnTo>
                      <a:lnTo>
                        <a:pt x="890" y="758"/>
                      </a:lnTo>
                      <a:lnTo>
                        <a:pt x="884" y="763"/>
                      </a:lnTo>
                      <a:lnTo>
                        <a:pt x="879" y="763"/>
                      </a:lnTo>
                      <a:lnTo>
                        <a:pt x="873" y="763"/>
                      </a:lnTo>
                      <a:lnTo>
                        <a:pt x="861" y="763"/>
                      </a:lnTo>
                      <a:lnTo>
                        <a:pt x="856" y="768"/>
                      </a:lnTo>
                      <a:lnTo>
                        <a:pt x="850" y="768"/>
                      </a:lnTo>
                      <a:lnTo>
                        <a:pt x="844" y="768"/>
                      </a:lnTo>
                      <a:lnTo>
                        <a:pt x="838" y="768"/>
                      </a:lnTo>
                      <a:lnTo>
                        <a:pt x="827" y="768"/>
                      </a:lnTo>
                      <a:lnTo>
                        <a:pt x="821" y="768"/>
                      </a:lnTo>
                      <a:lnTo>
                        <a:pt x="815" y="768"/>
                      </a:lnTo>
                      <a:lnTo>
                        <a:pt x="810" y="768"/>
                      </a:lnTo>
                      <a:lnTo>
                        <a:pt x="798" y="768"/>
                      </a:lnTo>
                      <a:lnTo>
                        <a:pt x="792" y="768"/>
                      </a:lnTo>
                      <a:lnTo>
                        <a:pt x="787" y="768"/>
                      </a:lnTo>
                      <a:lnTo>
                        <a:pt x="781" y="768"/>
                      </a:lnTo>
                      <a:lnTo>
                        <a:pt x="775" y="768"/>
                      </a:lnTo>
                      <a:lnTo>
                        <a:pt x="764" y="768"/>
                      </a:lnTo>
                      <a:lnTo>
                        <a:pt x="752" y="763"/>
                      </a:lnTo>
                      <a:lnTo>
                        <a:pt x="741" y="763"/>
                      </a:lnTo>
                      <a:lnTo>
                        <a:pt x="723" y="758"/>
                      </a:lnTo>
                      <a:lnTo>
                        <a:pt x="712" y="754"/>
                      </a:lnTo>
                      <a:lnTo>
                        <a:pt x="695" y="744"/>
                      </a:lnTo>
                      <a:lnTo>
                        <a:pt x="683" y="739"/>
                      </a:lnTo>
                      <a:lnTo>
                        <a:pt x="672" y="734"/>
                      </a:lnTo>
                      <a:lnTo>
                        <a:pt x="660" y="724"/>
                      </a:lnTo>
                      <a:lnTo>
                        <a:pt x="649" y="719"/>
                      </a:lnTo>
                      <a:lnTo>
                        <a:pt x="637" y="714"/>
                      </a:lnTo>
                      <a:lnTo>
                        <a:pt x="632" y="705"/>
                      </a:lnTo>
                      <a:lnTo>
                        <a:pt x="620" y="695"/>
                      </a:lnTo>
                      <a:lnTo>
                        <a:pt x="609" y="690"/>
                      </a:lnTo>
                      <a:lnTo>
                        <a:pt x="603" y="680"/>
                      </a:lnTo>
                      <a:lnTo>
                        <a:pt x="591" y="670"/>
                      </a:lnTo>
                      <a:lnTo>
                        <a:pt x="586" y="666"/>
                      </a:lnTo>
                      <a:lnTo>
                        <a:pt x="586" y="656"/>
                      </a:lnTo>
                      <a:lnTo>
                        <a:pt x="586" y="651"/>
                      </a:lnTo>
                      <a:lnTo>
                        <a:pt x="586" y="641"/>
                      </a:lnTo>
                      <a:lnTo>
                        <a:pt x="591" y="636"/>
                      </a:lnTo>
                      <a:lnTo>
                        <a:pt x="597" y="626"/>
                      </a:lnTo>
                      <a:lnTo>
                        <a:pt x="609" y="622"/>
                      </a:lnTo>
                      <a:lnTo>
                        <a:pt x="620" y="622"/>
                      </a:lnTo>
                      <a:lnTo>
                        <a:pt x="632" y="617"/>
                      </a:lnTo>
                      <a:lnTo>
                        <a:pt x="637" y="612"/>
                      </a:lnTo>
                      <a:lnTo>
                        <a:pt x="649" y="607"/>
                      </a:lnTo>
                      <a:lnTo>
                        <a:pt x="660" y="607"/>
                      </a:lnTo>
                      <a:lnTo>
                        <a:pt x="672" y="602"/>
                      </a:lnTo>
                      <a:lnTo>
                        <a:pt x="678" y="597"/>
                      </a:lnTo>
                      <a:lnTo>
                        <a:pt x="683" y="592"/>
                      </a:lnTo>
                      <a:lnTo>
                        <a:pt x="695" y="587"/>
                      </a:lnTo>
                      <a:lnTo>
                        <a:pt x="701" y="582"/>
                      </a:lnTo>
                      <a:lnTo>
                        <a:pt x="712" y="578"/>
                      </a:lnTo>
                      <a:lnTo>
                        <a:pt x="718" y="573"/>
                      </a:lnTo>
                      <a:lnTo>
                        <a:pt x="723" y="563"/>
                      </a:lnTo>
                      <a:lnTo>
                        <a:pt x="729" y="558"/>
                      </a:lnTo>
                      <a:lnTo>
                        <a:pt x="729" y="553"/>
                      </a:lnTo>
                      <a:lnTo>
                        <a:pt x="729" y="553"/>
                      </a:lnTo>
                      <a:lnTo>
                        <a:pt x="729" y="548"/>
                      </a:lnTo>
                      <a:lnTo>
                        <a:pt x="723" y="543"/>
                      </a:lnTo>
                      <a:lnTo>
                        <a:pt x="718" y="543"/>
                      </a:lnTo>
                      <a:lnTo>
                        <a:pt x="712" y="538"/>
                      </a:lnTo>
                      <a:lnTo>
                        <a:pt x="712" y="538"/>
                      </a:lnTo>
                      <a:lnTo>
                        <a:pt x="706" y="538"/>
                      </a:lnTo>
                      <a:lnTo>
                        <a:pt x="695" y="534"/>
                      </a:lnTo>
                      <a:lnTo>
                        <a:pt x="683" y="534"/>
                      </a:lnTo>
                      <a:lnTo>
                        <a:pt x="672" y="534"/>
                      </a:lnTo>
                      <a:lnTo>
                        <a:pt x="660" y="534"/>
                      </a:lnTo>
                      <a:lnTo>
                        <a:pt x="649" y="534"/>
                      </a:lnTo>
                      <a:lnTo>
                        <a:pt x="632" y="534"/>
                      </a:lnTo>
                      <a:lnTo>
                        <a:pt x="620" y="534"/>
                      </a:lnTo>
                      <a:lnTo>
                        <a:pt x="609" y="529"/>
                      </a:lnTo>
                      <a:lnTo>
                        <a:pt x="603" y="529"/>
                      </a:lnTo>
                      <a:lnTo>
                        <a:pt x="597" y="529"/>
                      </a:lnTo>
                      <a:lnTo>
                        <a:pt x="591" y="524"/>
                      </a:lnTo>
                      <a:lnTo>
                        <a:pt x="580" y="519"/>
                      </a:lnTo>
                      <a:lnTo>
                        <a:pt x="574" y="519"/>
                      </a:lnTo>
                      <a:lnTo>
                        <a:pt x="568" y="514"/>
                      </a:lnTo>
                      <a:lnTo>
                        <a:pt x="563" y="509"/>
                      </a:lnTo>
                      <a:lnTo>
                        <a:pt x="557" y="504"/>
                      </a:lnTo>
                      <a:lnTo>
                        <a:pt x="551" y="490"/>
                      </a:lnTo>
                      <a:lnTo>
                        <a:pt x="545" y="475"/>
                      </a:lnTo>
                      <a:lnTo>
                        <a:pt x="545" y="460"/>
                      </a:lnTo>
                      <a:lnTo>
                        <a:pt x="540" y="446"/>
                      </a:lnTo>
                      <a:lnTo>
                        <a:pt x="540" y="431"/>
                      </a:lnTo>
                      <a:lnTo>
                        <a:pt x="534" y="421"/>
                      </a:lnTo>
                      <a:lnTo>
                        <a:pt x="534" y="406"/>
                      </a:lnTo>
                      <a:lnTo>
                        <a:pt x="522" y="397"/>
                      </a:lnTo>
                      <a:lnTo>
                        <a:pt x="517" y="392"/>
                      </a:lnTo>
                      <a:lnTo>
                        <a:pt x="511" y="387"/>
                      </a:lnTo>
                      <a:lnTo>
                        <a:pt x="505" y="387"/>
                      </a:lnTo>
                      <a:lnTo>
                        <a:pt x="500" y="382"/>
                      </a:lnTo>
                      <a:lnTo>
                        <a:pt x="494" y="377"/>
                      </a:lnTo>
                      <a:lnTo>
                        <a:pt x="488" y="377"/>
                      </a:lnTo>
                      <a:lnTo>
                        <a:pt x="482" y="372"/>
                      </a:lnTo>
                      <a:lnTo>
                        <a:pt x="471" y="372"/>
                      </a:lnTo>
                      <a:lnTo>
                        <a:pt x="465" y="372"/>
                      </a:lnTo>
                      <a:lnTo>
                        <a:pt x="459" y="372"/>
                      </a:lnTo>
                      <a:lnTo>
                        <a:pt x="454" y="377"/>
                      </a:lnTo>
                      <a:lnTo>
                        <a:pt x="448" y="382"/>
                      </a:lnTo>
                      <a:lnTo>
                        <a:pt x="442" y="387"/>
                      </a:lnTo>
                      <a:lnTo>
                        <a:pt x="436" y="387"/>
                      </a:lnTo>
                      <a:lnTo>
                        <a:pt x="425" y="392"/>
                      </a:lnTo>
                      <a:lnTo>
                        <a:pt x="419" y="392"/>
                      </a:lnTo>
                      <a:lnTo>
                        <a:pt x="413" y="392"/>
                      </a:lnTo>
                      <a:lnTo>
                        <a:pt x="402" y="387"/>
                      </a:lnTo>
                      <a:lnTo>
                        <a:pt x="390" y="387"/>
                      </a:lnTo>
                      <a:lnTo>
                        <a:pt x="385" y="382"/>
                      </a:lnTo>
                      <a:lnTo>
                        <a:pt x="373" y="377"/>
                      </a:lnTo>
                      <a:lnTo>
                        <a:pt x="362" y="372"/>
                      </a:lnTo>
                      <a:lnTo>
                        <a:pt x="356" y="372"/>
                      </a:lnTo>
                      <a:lnTo>
                        <a:pt x="344" y="367"/>
                      </a:lnTo>
                      <a:lnTo>
                        <a:pt x="333" y="357"/>
                      </a:lnTo>
                      <a:lnTo>
                        <a:pt x="321" y="353"/>
                      </a:lnTo>
                      <a:lnTo>
                        <a:pt x="310" y="343"/>
                      </a:lnTo>
                      <a:lnTo>
                        <a:pt x="299" y="338"/>
                      </a:lnTo>
                      <a:lnTo>
                        <a:pt x="287" y="328"/>
                      </a:lnTo>
                      <a:lnTo>
                        <a:pt x="276" y="318"/>
                      </a:lnTo>
                      <a:lnTo>
                        <a:pt x="270" y="309"/>
                      </a:lnTo>
                      <a:lnTo>
                        <a:pt x="264" y="299"/>
                      </a:lnTo>
                      <a:lnTo>
                        <a:pt x="264" y="289"/>
                      </a:lnTo>
                      <a:lnTo>
                        <a:pt x="264" y="284"/>
                      </a:lnTo>
                      <a:lnTo>
                        <a:pt x="270" y="279"/>
                      </a:lnTo>
                      <a:lnTo>
                        <a:pt x="281" y="269"/>
                      </a:lnTo>
                      <a:lnTo>
                        <a:pt x="287" y="265"/>
                      </a:lnTo>
                      <a:lnTo>
                        <a:pt x="293" y="260"/>
                      </a:lnTo>
                      <a:lnTo>
                        <a:pt x="299" y="250"/>
                      </a:lnTo>
                      <a:lnTo>
                        <a:pt x="299" y="245"/>
                      </a:lnTo>
                      <a:lnTo>
                        <a:pt x="293" y="240"/>
                      </a:lnTo>
                      <a:lnTo>
                        <a:pt x="287" y="245"/>
                      </a:lnTo>
                      <a:lnTo>
                        <a:pt x="281" y="245"/>
                      </a:lnTo>
                      <a:lnTo>
                        <a:pt x="276" y="250"/>
                      </a:lnTo>
                      <a:lnTo>
                        <a:pt x="270" y="255"/>
                      </a:lnTo>
                      <a:lnTo>
                        <a:pt x="264" y="260"/>
                      </a:lnTo>
                      <a:lnTo>
                        <a:pt x="258" y="260"/>
                      </a:lnTo>
                      <a:lnTo>
                        <a:pt x="253" y="255"/>
                      </a:lnTo>
                      <a:lnTo>
                        <a:pt x="253" y="250"/>
                      </a:lnTo>
                      <a:lnTo>
                        <a:pt x="253" y="245"/>
                      </a:lnTo>
                      <a:lnTo>
                        <a:pt x="253" y="240"/>
                      </a:lnTo>
                      <a:lnTo>
                        <a:pt x="258" y="230"/>
                      </a:lnTo>
                      <a:lnTo>
                        <a:pt x="264" y="225"/>
                      </a:lnTo>
                      <a:lnTo>
                        <a:pt x="270" y="216"/>
                      </a:lnTo>
                      <a:lnTo>
                        <a:pt x="276" y="211"/>
                      </a:lnTo>
                      <a:lnTo>
                        <a:pt x="281" y="206"/>
                      </a:lnTo>
                      <a:lnTo>
                        <a:pt x="276" y="206"/>
                      </a:lnTo>
                      <a:lnTo>
                        <a:pt x="270" y="211"/>
                      </a:lnTo>
                      <a:lnTo>
                        <a:pt x="264" y="211"/>
                      </a:lnTo>
                      <a:lnTo>
                        <a:pt x="258" y="211"/>
                      </a:lnTo>
                      <a:lnTo>
                        <a:pt x="253" y="216"/>
                      </a:lnTo>
                      <a:lnTo>
                        <a:pt x="247" y="216"/>
                      </a:lnTo>
                      <a:lnTo>
                        <a:pt x="241" y="216"/>
                      </a:lnTo>
                      <a:lnTo>
                        <a:pt x="235" y="216"/>
                      </a:lnTo>
                      <a:lnTo>
                        <a:pt x="230" y="211"/>
                      </a:lnTo>
                      <a:lnTo>
                        <a:pt x="224" y="211"/>
                      </a:lnTo>
                      <a:lnTo>
                        <a:pt x="218" y="206"/>
                      </a:lnTo>
                      <a:lnTo>
                        <a:pt x="218" y="201"/>
                      </a:lnTo>
                      <a:lnTo>
                        <a:pt x="212" y="196"/>
                      </a:lnTo>
                      <a:lnTo>
                        <a:pt x="212" y="186"/>
                      </a:lnTo>
                      <a:lnTo>
                        <a:pt x="207" y="181"/>
                      </a:lnTo>
                      <a:lnTo>
                        <a:pt x="207" y="177"/>
                      </a:lnTo>
                      <a:lnTo>
                        <a:pt x="207" y="172"/>
                      </a:lnTo>
                      <a:lnTo>
                        <a:pt x="212" y="167"/>
                      </a:lnTo>
                      <a:lnTo>
                        <a:pt x="212" y="157"/>
                      </a:lnTo>
                      <a:lnTo>
                        <a:pt x="218" y="152"/>
                      </a:lnTo>
                      <a:lnTo>
                        <a:pt x="218" y="142"/>
                      </a:lnTo>
                      <a:lnTo>
                        <a:pt x="224" y="137"/>
                      </a:lnTo>
                      <a:lnTo>
                        <a:pt x="230" y="133"/>
                      </a:lnTo>
                      <a:lnTo>
                        <a:pt x="230" y="123"/>
                      </a:lnTo>
                      <a:lnTo>
                        <a:pt x="235" y="123"/>
                      </a:lnTo>
                      <a:lnTo>
                        <a:pt x="241" y="118"/>
                      </a:lnTo>
                      <a:lnTo>
                        <a:pt x="241" y="118"/>
                      </a:lnTo>
                      <a:lnTo>
                        <a:pt x="247" y="118"/>
                      </a:lnTo>
                      <a:lnTo>
                        <a:pt x="253" y="113"/>
                      </a:lnTo>
                      <a:lnTo>
                        <a:pt x="258" y="113"/>
                      </a:lnTo>
                      <a:lnTo>
                        <a:pt x="258" y="108"/>
                      </a:lnTo>
                      <a:lnTo>
                        <a:pt x="264" y="108"/>
                      </a:lnTo>
                      <a:lnTo>
                        <a:pt x="264" y="98"/>
                      </a:lnTo>
                      <a:lnTo>
                        <a:pt x="270" y="84"/>
                      </a:lnTo>
                      <a:lnTo>
                        <a:pt x="270" y="74"/>
                      </a:lnTo>
                      <a:lnTo>
                        <a:pt x="264" y="64"/>
                      </a:lnTo>
                      <a:lnTo>
                        <a:pt x="264" y="59"/>
                      </a:lnTo>
                      <a:lnTo>
                        <a:pt x="258" y="54"/>
                      </a:lnTo>
                      <a:lnTo>
                        <a:pt x="258" y="49"/>
                      </a:lnTo>
                      <a:lnTo>
                        <a:pt x="253" y="44"/>
                      </a:lnTo>
                      <a:lnTo>
                        <a:pt x="247" y="40"/>
                      </a:lnTo>
                      <a:lnTo>
                        <a:pt x="241" y="35"/>
                      </a:lnTo>
                      <a:lnTo>
                        <a:pt x="235" y="30"/>
                      </a:lnTo>
                      <a:lnTo>
                        <a:pt x="235" y="25"/>
                      </a:lnTo>
                      <a:lnTo>
                        <a:pt x="235" y="35"/>
                      </a:lnTo>
                      <a:lnTo>
                        <a:pt x="241" y="49"/>
                      </a:lnTo>
                      <a:lnTo>
                        <a:pt x="247" y="64"/>
                      </a:lnTo>
                      <a:lnTo>
                        <a:pt x="247" y="74"/>
                      </a:lnTo>
                      <a:lnTo>
                        <a:pt x="247" y="79"/>
                      </a:lnTo>
                      <a:lnTo>
                        <a:pt x="241" y="84"/>
                      </a:lnTo>
                      <a:lnTo>
                        <a:pt x="241" y="89"/>
                      </a:lnTo>
                      <a:lnTo>
                        <a:pt x="235" y="93"/>
                      </a:lnTo>
                      <a:lnTo>
                        <a:pt x="230" y="93"/>
                      </a:lnTo>
                      <a:lnTo>
                        <a:pt x="230" y="98"/>
                      </a:lnTo>
                      <a:lnTo>
                        <a:pt x="224" y="103"/>
                      </a:lnTo>
                      <a:lnTo>
                        <a:pt x="218" y="108"/>
                      </a:lnTo>
                      <a:lnTo>
                        <a:pt x="207" y="113"/>
                      </a:lnTo>
                      <a:lnTo>
                        <a:pt x="201" y="118"/>
                      </a:lnTo>
                      <a:lnTo>
                        <a:pt x="189" y="128"/>
                      </a:lnTo>
                      <a:lnTo>
                        <a:pt x="184" y="133"/>
                      </a:lnTo>
                      <a:lnTo>
                        <a:pt x="172" y="142"/>
                      </a:lnTo>
                      <a:lnTo>
                        <a:pt x="161" y="147"/>
                      </a:lnTo>
                      <a:lnTo>
                        <a:pt x="155" y="152"/>
                      </a:lnTo>
                      <a:lnTo>
                        <a:pt x="143" y="157"/>
                      </a:lnTo>
                      <a:lnTo>
                        <a:pt x="138" y="157"/>
                      </a:lnTo>
                      <a:lnTo>
                        <a:pt x="132" y="157"/>
                      </a:lnTo>
                      <a:lnTo>
                        <a:pt x="126" y="157"/>
                      </a:lnTo>
                      <a:lnTo>
                        <a:pt x="120" y="157"/>
                      </a:lnTo>
                      <a:lnTo>
                        <a:pt x="109" y="152"/>
                      </a:lnTo>
                      <a:lnTo>
                        <a:pt x="103" y="152"/>
                      </a:lnTo>
                      <a:lnTo>
                        <a:pt x="98" y="147"/>
                      </a:lnTo>
                      <a:lnTo>
                        <a:pt x="92" y="147"/>
                      </a:lnTo>
                      <a:lnTo>
                        <a:pt x="86" y="142"/>
                      </a:lnTo>
                      <a:lnTo>
                        <a:pt x="80" y="137"/>
                      </a:lnTo>
                      <a:lnTo>
                        <a:pt x="75" y="133"/>
                      </a:lnTo>
                      <a:lnTo>
                        <a:pt x="69" y="128"/>
                      </a:lnTo>
                      <a:lnTo>
                        <a:pt x="63" y="118"/>
                      </a:lnTo>
                      <a:lnTo>
                        <a:pt x="57" y="113"/>
                      </a:lnTo>
                      <a:lnTo>
                        <a:pt x="57" y="108"/>
                      </a:lnTo>
                      <a:lnTo>
                        <a:pt x="52" y="103"/>
                      </a:lnTo>
                      <a:lnTo>
                        <a:pt x="46" y="93"/>
                      </a:lnTo>
                      <a:lnTo>
                        <a:pt x="40" y="79"/>
                      </a:lnTo>
                      <a:lnTo>
                        <a:pt x="40" y="69"/>
                      </a:lnTo>
                      <a:lnTo>
                        <a:pt x="34" y="59"/>
                      </a:lnTo>
                      <a:lnTo>
                        <a:pt x="40" y="40"/>
                      </a:lnTo>
                      <a:lnTo>
                        <a:pt x="46" y="25"/>
                      </a:lnTo>
                      <a:lnTo>
                        <a:pt x="46" y="15"/>
                      </a:lnTo>
                      <a:lnTo>
                        <a:pt x="46" y="0"/>
                      </a:lnTo>
                      <a:lnTo>
                        <a:pt x="34" y="15"/>
                      </a:lnTo>
                      <a:lnTo>
                        <a:pt x="29" y="30"/>
                      </a:lnTo>
                      <a:lnTo>
                        <a:pt x="23" y="40"/>
                      </a:lnTo>
                      <a:lnTo>
                        <a:pt x="17" y="54"/>
                      </a:lnTo>
                      <a:lnTo>
                        <a:pt x="17" y="69"/>
                      </a:lnTo>
                      <a:lnTo>
                        <a:pt x="17" y="79"/>
                      </a:lnTo>
                      <a:lnTo>
                        <a:pt x="17" y="93"/>
                      </a:lnTo>
                      <a:lnTo>
                        <a:pt x="17" y="103"/>
                      </a:lnTo>
                      <a:lnTo>
                        <a:pt x="17" y="118"/>
                      </a:lnTo>
                      <a:lnTo>
                        <a:pt x="23" y="133"/>
                      </a:lnTo>
                      <a:lnTo>
                        <a:pt x="23" y="147"/>
                      </a:lnTo>
                      <a:lnTo>
                        <a:pt x="29" y="162"/>
                      </a:lnTo>
                      <a:lnTo>
                        <a:pt x="34" y="177"/>
                      </a:lnTo>
                      <a:lnTo>
                        <a:pt x="40" y="191"/>
                      </a:lnTo>
                      <a:lnTo>
                        <a:pt x="46" y="201"/>
                      </a:lnTo>
                      <a:lnTo>
                        <a:pt x="57" y="216"/>
                      </a:lnTo>
                      <a:lnTo>
                        <a:pt x="63" y="225"/>
                      </a:lnTo>
                      <a:lnTo>
                        <a:pt x="69" y="235"/>
                      </a:lnTo>
                      <a:lnTo>
                        <a:pt x="75" y="240"/>
                      </a:lnTo>
                      <a:lnTo>
                        <a:pt x="75" y="245"/>
                      </a:lnTo>
                      <a:lnTo>
                        <a:pt x="80" y="250"/>
                      </a:lnTo>
                      <a:lnTo>
                        <a:pt x="86" y="255"/>
                      </a:lnTo>
                      <a:lnTo>
                        <a:pt x="92" y="260"/>
                      </a:lnTo>
                      <a:lnTo>
                        <a:pt x="98" y="265"/>
                      </a:lnTo>
                      <a:lnTo>
                        <a:pt x="92" y="260"/>
                      </a:lnTo>
                      <a:lnTo>
                        <a:pt x="86" y="260"/>
                      </a:lnTo>
                      <a:lnTo>
                        <a:pt x="80" y="260"/>
                      </a:lnTo>
                      <a:lnTo>
                        <a:pt x="75" y="260"/>
                      </a:lnTo>
                      <a:lnTo>
                        <a:pt x="69" y="265"/>
                      </a:lnTo>
                      <a:lnTo>
                        <a:pt x="69" y="269"/>
                      </a:lnTo>
                      <a:lnTo>
                        <a:pt x="63" y="269"/>
                      </a:lnTo>
                      <a:lnTo>
                        <a:pt x="57" y="274"/>
                      </a:lnTo>
                      <a:lnTo>
                        <a:pt x="52" y="284"/>
                      </a:lnTo>
                      <a:lnTo>
                        <a:pt x="46" y="294"/>
                      </a:lnTo>
                      <a:lnTo>
                        <a:pt x="40" y="304"/>
                      </a:lnTo>
                      <a:lnTo>
                        <a:pt x="34" y="313"/>
                      </a:lnTo>
                      <a:lnTo>
                        <a:pt x="29" y="323"/>
                      </a:lnTo>
                      <a:lnTo>
                        <a:pt x="23" y="333"/>
                      </a:lnTo>
                      <a:lnTo>
                        <a:pt x="23" y="343"/>
                      </a:lnTo>
                      <a:lnTo>
                        <a:pt x="17" y="353"/>
                      </a:lnTo>
                      <a:lnTo>
                        <a:pt x="11" y="372"/>
                      </a:lnTo>
                      <a:lnTo>
                        <a:pt x="6" y="397"/>
                      </a:lnTo>
                      <a:lnTo>
                        <a:pt x="0" y="416"/>
                      </a:lnTo>
                      <a:lnTo>
                        <a:pt x="6" y="441"/>
                      </a:lnTo>
                      <a:lnTo>
                        <a:pt x="6" y="446"/>
                      </a:lnTo>
                      <a:lnTo>
                        <a:pt x="11" y="455"/>
                      </a:lnTo>
                      <a:lnTo>
                        <a:pt x="17" y="465"/>
                      </a:lnTo>
                      <a:lnTo>
                        <a:pt x="23" y="470"/>
                      </a:lnTo>
                      <a:lnTo>
                        <a:pt x="29" y="480"/>
                      </a:lnTo>
                      <a:lnTo>
                        <a:pt x="40" y="485"/>
                      </a:lnTo>
                      <a:lnTo>
                        <a:pt x="46" y="490"/>
                      </a:lnTo>
                      <a:lnTo>
                        <a:pt x="57" y="494"/>
                      </a:lnTo>
                      <a:lnTo>
                        <a:pt x="63" y="499"/>
                      </a:lnTo>
                      <a:lnTo>
                        <a:pt x="75" y="504"/>
                      </a:lnTo>
                      <a:lnTo>
                        <a:pt x="86" y="504"/>
                      </a:lnTo>
                      <a:lnTo>
                        <a:pt x="98" y="509"/>
                      </a:lnTo>
                      <a:lnTo>
                        <a:pt x="109" y="509"/>
                      </a:lnTo>
                      <a:lnTo>
                        <a:pt x="120" y="509"/>
                      </a:lnTo>
                      <a:lnTo>
                        <a:pt x="132" y="514"/>
                      </a:lnTo>
                      <a:lnTo>
                        <a:pt x="143" y="514"/>
                      </a:lnTo>
                      <a:lnTo>
                        <a:pt x="143" y="524"/>
                      </a:lnTo>
                      <a:lnTo>
                        <a:pt x="143" y="534"/>
                      </a:lnTo>
                      <a:lnTo>
                        <a:pt x="149" y="543"/>
                      </a:lnTo>
                      <a:lnTo>
                        <a:pt x="149" y="553"/>
                      </a:lnTo>
                      <a:lnTo>
                        <a:pt x="161" y="563"/>
                      </a:lnTo>
                      <a:lnTo>
                        <a:pt x="166" y="573"/>
                      </a:lnTo>
                      <a:lnTo>
                        <a:pt x="172" y="582"/>
                      </a:lnTo>
                      <a:lnTo>
                        <a:pt x="184" y="592"/>
                      </a:lnTo>
                      <a:lnTo>
                        <a:pt x="189" y="597"/>
                      </a:lnTo>
                      <a:lnTo>
                        <a:pt x="195" y="607"/>
                      </a:lnTo>
                      <a:lnTo>
                        <a:pt x="207" y="617"/>
                      </a:lnTo>
                      <a:lnTo>
                        <a:pt x="212" y="626"/>
                      </a:lnTo>
                      <a:lnTo>
                        <a:pt x="212" y="631"/>
                      </a:lnTo>
                      <a:lnTo>
                        <a:pt x="207" y="636"/>
                      </a:lnTo>
                      <a:lnTo>
                        <a:pt x="201" y="641"/>
                      </a:lnTo>
                      <a:lnTo>
                        <a:pt x="201" y="646"/>
                      </a:lnTo>
                      <a:lnTo>
                        <a:pt x="195" y="651"/>
                      </a:lnTo>
                      <a:lnTo>
                        <a:pt x="195" y="661"/>
                      </a:lnTo>
                      <a:lnTo>
                        <a:pt x="189" y="666"/>
                      </a:lnTo>
                      <a:lnTo>
                        <a:pt x="189" y="670"/>
                      </a:lnTo>
                      <a:lnTo>
                        <a:pt x="189" y="680"/>
                      </a:lnTo>
                      <a:lnTo>
                        <a:pt x="195" y="685"/>
                      </a:lnTo>
                      <a:lnTo>
                        <a:pt x="195" y="695"/>
                      </a:lnTo>
                      <a:lnTo>
                        <a:pt x="195" y="705"/>
                      </a:lnTo>
                      <a:lnTo>
                        <a:pt x="201" y="710"/>
                      </a:lnTo>
                      <a:lnTo>
                        <a:pt x="201" y="719"/>
                      </a:lnTo>
                      <a:lnTo>
                        <a:pt x="207" y="724"/>
                      </a:lnTo>
                      <a:lnTo>
                        <a:pt x="212" y="734"/>
                      </a:lnTo>
                      <a:lnTo>
                        <a:pt x="218" y="739"/>
                      </a:lnTo>
                      <a:lnTo>
                        <a:pt x="224" y="749"/>
                      </a:lnTo>
                      <a:lnTo>
                        <a:pt x="230" y="754"/>
                      </a:lnTo>
                      <a:lnTo>
                        <a:pt x="235" y="758"/>
                      </a:lnTo>
                      <a:lnTo>
                        <a:pt x="241" y="768"/>
                      </a:lnTo>
                      <a:lnTo>
                        <a:pt x="253" y="773"/>
                      </a:lnTo>
                      <a:lnTo>
                        <a:pt x="258" y="778"/>
                      </a:lnTo>
                      <a:lnTo>
                        <a:pt x="264" y="783"/>
                      </a:lnTo>
                      <a:lnTo>
                        <a:pt x="276" y="783"/>
                      </a:lnTo>
                      <a:lnTo>
                        <a:pt x="281" y="788"/>
                      </a:lnTo>
                      <a:lnTo>
                        <a:pt x="287" y="788"/>
                      </a:lnTo>
                      <a:lnTo>
                        <a:pt x="293" y="793"/>
                      </a:lnTo>
                      <a:lnTo>
                        <a:pt x="304" y="793"/>
                      </a:lnTo>
                      <a:lnTo>
                        <a:pt x="310" y="798"/>
                      </a:lnTo>
                      <a:lnTo>
                        <a:pt x="316" y="798"/>
                      </a:lnTo>
                      <a:lnTo>
                        <a:pt x="327" y="803"/>
                      </a:lnTo>
                      <a:lnTo>
                        <a:pt x="333" y="803"/>
                      </a:lnTo>
                      <a:lnTo>
                        <a:pt x="339" y="803"/>
                      </a:lnTo>
                      <a:lnTo>
                        <a:pt x="350" y="803"/>
                      </a:lnTo>
                      <a:lnTo>
                        <a:pt x="356" y="807"/>
                      </a:lnTo>
                      <a:lnTo>
                        <a:pt x="362" y="807"/>
                      </a:lnTo>
                      <a:lnTo>
                        <a:pt x="373" y="807"/>
                      </a:lnTo>
                      <a:lnTo>
                        <a:pt x="379" y="807"/>
                      </a:lnTo>
                      <a:lnTo>
                        <a:pt x="385" y="807"/>
                      </a:lnTo>
                      <a:lnTo>
                        <a:pt x="396" y="812"/>
                      </a:lnTo>
                      <a:lnTo>
                        <a:pt x="408" y="812"/>
                      </a:lnTo>
                      <a:lnTo>
                        <a:pt x="419" y="807"/>
                      </a:lnTo>
                      <a:lnTo>
                        <a:pt x="431" y="807"/>
                      </a:lnTo>
                      <a:lnTo>
                        <a:pt x="442" y="807"/>
                      </a:lnTo>
                      <a:lnTo>
                        <a:pt x="454" y="807"/>
                      </a:lnTo>
                      <a:lnTo>
                        <a:pt x="465" y="803"/>
                      </a:lnTo>
                      <a:lnTo>
                        <a:pt x="477" y="803"/>
                      </a:lnTo>
                      <a:lnTo>
                        <a:pt x="488" y="812"/>
                      </a:lnTo>
                      <a:lnTo>
                        <a:pt x="500" y="817"/>
                      </a:lnTo>
                      <a:lnTo>
                        <a:pt x="511" y="822"/>
                      </a:lnTo>
                      <a:lnTo>
                        <a:pt x="522" y="832"/>
                      </a:lnTo>
                      <a:lnTo>
                        <a:pt x="528" y="837"/>
                      </a:lnTo>
                      <a:lnTo>
                        <a:pt x="540" y="847"/>
                      </a:lnTo>
                      <a:lnTo>
                        <a:pt x="551" y="851"/>
                      </a:lnTo>
                      <a:lnTo>
                        <a:pt x="563" y="856"/>
                      </a:lnTo>
                      <a:lnTo>
                        <a:pt x="574" y="866"/>
                      </a:lnTo>
                      <a:lnTo>
                        <a:pt x="586" y="871"/>
                      </a:lnTo>
                      <a:lnTo>
                        <a:pt x="591" y="876"/>
                      </a:lnTo>
                      <a:lnTo>
                        <a:pt x="603" y="886"/>
                      </a:lnTo>
                      <a:lnTo>
                        <a:pt x="614" y="891"/>
                      </a:lnTo>
                      <a:lnTo>
                        <a:pt x="626" y="900"/>
                      </a:lnTo>
                      <a:lnTo>
                        <a:pt x="637" y="905"/>
                      </a:lnTo>
                      <a:lnTo>
                        <a:pt x="643" y="910"/>
                      </a:lnTo>
                      <a:lnTo>
                        <a:pt x="649" y="920"/>
                      </a:lnTo>
                      <a:lnTo>
                        <a:pt x="655" y="925"/>
                      </a:lnTo>
                      <a:lnTo>
                        <a:pt x="655" y="935"/>
                      </a:lnTo>
                      <a:lnTo>
                        <a:pt x="660" y="939"/>
                      </a:lnTo>
                      <a:lnTo>
                        <a:pt x="666" y="949"/>
                      </a:lnTo>
                      <a:lnTo>
                        <a:pt x="666" y="954"/>
                      </a:lnTo>
                      <a:lnTo>
                        <a:pt x="672" y="959"/>
                      </a:lnTo>
                      <a:lnTo>
                        <a:pt x="678" y="964"/>
                      </a:lnTo>
                      <a:lnTo>
                        <a:pt x="689" y="974"/>
                      </a:lnTo>
                      <a:lnTo>
                        <a:pt x="695" y="983"/>
                      </a:lnTo>
                      <a:lnTo>
                        <a:pt x="701" y="993"/>
                      </a:lnTo>
                      <a:lnTo>
                        <a:pt x="712" y="998"/>
                      </a:lnTo>
                      <a:lnTo>
                        <a:pt x="718" y="1008"/>
                      </a:lnTo>
                      <a:lnTo>
                        <a:pt x="729" y="1018"/>
                      </a:lnTo>
                      <a:lnTo>
                        <a:pt x="735" y="1023"/>
                      </a:lnTo>
                      <a:lnTo>
                        <a:pt x="746" y="1032"/>
                      </a:lnTo>
                      <a:lnTo>
                        <a:pt x="752" y="1042"/>
                      </a:lnTo>
                      <a:lnTo>
                        <a:pt x="764" y="1047"/>
                      </a:lnTo>
                      <a:lnTo>
                        <a:pt x="769" y="1057"/>
                      </a:lnTo>
                      <a:lnTo>
                        <a:pt x="781" y="1062"/>
                      </a:lnTo>
                      <a:lnTo>
                        <a:pt x="787" y="1071"/>
                      </a:lnTo>
                      <a:lnTo>
                        <a:pt x="798" y="1081"/>
                      </a:lnTo>
                      <a:lnTo>
                        <a:pt x="810" y="1086"/>
                      </a:lnTo>
                      <a:lnTo>
                        <a:pt x="815" y="1091"/>
                      </a:lnTo>
                      <a:lnTo>
                        <a:pt x="827" y="1101"/>
                      </a:lnTo>
                      <a:lnTo>
                        <a:pt x="838" y="1106"/>
                      </a:lnTo>
                      <a:lnTo>
                        <a:pt x="844" y="1115"/>
                      </a:lnTo>
                      <a:lnTo>
                        <a:pt x="856" y="1120"/>
                      </a:lnTo>
                      <a:lnTo>
                        <a:pt x="867" y="1125"/>
                      </a:lnTo>
                      <a:lnTo>
                        <a:pt x="879" y="1130"/>
                      </a:lnTo>
                      <a:lnTo>
                        <a:pt x="890" y="1140"/>
                      </a:lnTo>
                      <a:lnTo>
                        <a:pt x="901" y="1145"/>
                      </a:lnTo>
                      <a:lnTo>
                        <a:pt x="907" y="1150"/>
                      </a:lnTo>
                      <a:lnTo>
                        <a:pt x="919" y="1155"/>
                      </a:lnTo>
                      <a:lnTo>
                        <a:pt x="930" y="1160"/>
                      </a:lnTo>
                      <a:lnTo>
                        <a:pt x="942" y="1169"/>
                      </a:lnTo>
                      <a:lnTo>
                        <a:pt x="953" y="1174"/>
                      </a:lnTo>
                      <a:lnTo>
                        <a:pt x="965" y="1179"/>
                      </a:lnTo>
                      <a:lnTo>
                        <a:pt x="976" y="1184"/>
                      </a:lnTo>
                      <a:lnTo>
                        <a:pt x="988" y="1189"/>
                      </a:lnTo>
                      <a:lnTo>
                        <a:pt x="993" y="1194"/>
                      </a:lnTo>
                      <a:lnTo>
                        <a:pt x="999" y="1194"/>
                      </a:lnTo>
                      <a:lnTo>
                        <a:pt x="1005" y="1199"/>
                      </a:lnTo>
                      <a:lnTo>
                        <a:pt x="1016" y="1199"/>
                      </a:lnTo>
                      <a:lnTo>
                        <a:pt x="1022" y="1204"/>
                      </a:lnTo>
                      <a:lnTo>
                        <a:pt x="1028" y="1208"/>
                      </a:lnTo>
                      <a:lnTo>
                        <a:pt x="1039" y="1208"/>
                      </a:lnTo>
                      <a:lnTo>
                        <a:pt x="1045" y="1213"/>
                      </a:lnTo>
                      <a:lnTo>
                        <a:pt x="1051" y="1213"/>
                      </a:lnTo>
                      <a:lnTo>
                        <a:pt x="1057" y="1218"/>
                      </a:lnTo>
                      <a:lnTo>
                        <a:pt x="1068" y="1223"/>
                      </a:lnTo>
                      <a:lnTo>
                        <a:pt x="1074" y="1223"/>
                      </a:lnTo>
                      <a:lnTo>
                        <a:pt x="1080" y="1228"/>
                      </a:lnTo>
                      <a:lnTo>
                        <a:pt x="1085" y="1228"/>
                      </a:lnTo>
                      <a:lnTo>
                        <a:pt x="1097" y="1233"/>
                      </a:lnTo>
                      <a:lnTo>
                        <a:pt x="1102" y="1233"/>
                      </a:lnTo>
                      <a:close/>
                    </a:path>
                  </a:pathLst>
                </a:custGeom>
                <a:solidFill>
                  <a:srgbClr val="B7B7B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203" name="Freeform 19"/>
                <p:cNvSpPr>
                  <a:spLocks/>
                </p:cNvSpPr>
                <p:nvPr/>
              </p:nvSpPr>
              <p:spPr bwMode="auto">
                <a:xfrm>
                  <a:off x="4106" y="3048"/>
                  <a:ext cx="965" cy="807"/>
                </a:xfrm>
                <a:custGeom>
                  <a:avLst/>
                  <a:gdLst>
                    <a:gd name="T0" fmla="*/ 12 w 965"/>
                    <a:gd name="T1" fmla="*/ 24 h 807"/>
                    <a:gd name="T2" fmla="*/ 23 w 965"/>
                    <a:gd name="T3" fmla="*/ 53 h 807"/>
                    <a:gd name="T4" fmla="*/ 63 w 965"/>
                    <a:gd name="T5" fmla="*/ 78 h 807"/>
                    <a:gd name="T6" fmla="*/ 86 w 965"/>
                    <a:gd name="T7" fmla="*/ 122 h 807"/>
                    <a:gd name="T8" fmla="*/ 103 w 965"/>
                    <a:gd name="T9" fmla="*/ 156 h 807"/>
                    <a:gd name="T10" fmla="*/ 138 w 965"/>
                    <a:gd name="T11" fmla="*/ 161 h 807"/>
                    <a:gd name="T12" fmla="*/ 190 w 965"/>
                    <a:gd name="T13" fmla="*/ 166 h 807"/>
                    <a:gd name="T14" fmla="*/ 218 w 965"/>
                    <a:gd name="T15" fmla="*/ 205 h 807"/>
                    <a:gd name="T16" fmla="*/ 195 w 965"/>
                    <a:gd name="T17" fmla="*/ 249 h 807"/>
                    <a:gd name="T18" fmla="*/ 115 w 965"/>
                    <a:gd name="T19" fmla="*/ 254 h 807"/>
                    <a:gd name="T20" fmla="*/ 161 w 965"/>
                    <a:gd name="T21" fmla="*/ 269 h 807"/>
                    <a:gd name="T22" fmla="*/ 213 w 965"/>
                    <a:gd name="T23" fmla="*/ 274 h 807"/>
                    <a:gd name="T24" fmla="*/ 253 w 965"/>
                    <a:gd name="T25" fmla="*/ 269 h 807"/>
                    <a:gd name="T26" fmla="*/ 316 w 965"/>
                    <a:gd name="T27" fmla="*/ 278 h 807"/>
                    <a:gd name="T28" fmla="*/ 356 w 965"/>
                    <a:gd name="T29" fmla="*/ 313 h 807"/>
                    <a:gd name="T30" fmla="*/ 362 w 965"/>
                    <a:gd name="T31" fmla="*/ 366 h 807"/>
                    <a:gd name="T32" fmla="*/ 304 w 965"/>
                    <a:gd name="T33" fmla="*/ 381 h 807"/>
                    <a:gd name="T34" fmla="*/ 247 w 965"/>
                    <a:gd name="T35" fmla="*/ 386 h 807"/>
                    <a:gd name="T36" fmla="*/ 213 w 965"/>
                    <a:gd name="T37" fmla="*/ 396 h 807"/>
                    <a:gd name="T38" fmla="*/ 259 w 965"/>
                    <a:gd name="T39" fmla="*/ 401 h 807"/>
                    <a:gd name="T40" fmla="*/ 304 w 965"/>
                    <a:gd name="T41" fmla="*/ 406 h 807"/>
                    <a:gd name="T42" fmla="*/ 339 w 965"/>
                    <a:gd name="T43" fmla="*/ 410 h 807"/>
                    <a:gd name="T44" fmla="*/ 362 w 965"/>
                    <a:gd name="T45" fmla="*/ 430 h 807"/>
                    <a:gd name="T46" fmla="*/ 350 w 965"/>
                    <a:gd name="T47" fmla="*/ 498 h 807"/>
                    <a:gd name="T48" fmla="*/ 316 w 965"/>
                    <a:gd name="T49" fmla="*/ 518 h 807"/>
                    <a:gd name="T50" fmla="*/ 316 w 965"/>
                    <a:gd name="T51" fmla="*/ 533 h 807"/>
                    <a:gd name="T52" fmla="*/ 362 w 965"/>
                    <a:gd name="T53" fmla="*/ 552 h 807"/>
                    <a:gd name="T54" fmla="*/ 425 w 965"/>
                    <a:gd name="T55" fmla="*/ 543 h 807"/>
                    <a:gd name="T56" fmla="*/ 494 w 965"/>
                    <a:gd name="T57" fmla="*/ 572 h 807"/>
                    <a:gd name="T58" fmla="*/ 557 w 965"/>
                    <a:gd name="T59" fmla="*/ 616 h 807"/>
                    <a:gd name="T60" fmla="*/ 609 w 965"/>
                    <a:gd name="T61" fmla="*/ 660 h 807"/>
                    <a:gd name="T62" fmla="*/ 643 w 965"/>
                    <a:gd name="T63" fmla="*/ 714 h 807"/>
                    <a:gd name="T64" fmla="*/ 706 w 965"/>
                    <a:gd name="T65" fmla="*/ 753 h 807"/>
                    <a:gd name="T66" fmla="*/ 752 w 965"/>
                    <a:gd name="T67" fmla="*/ 777 h 807"/>
                    <a:gd name="T68" fmla="*/ 793 w 965"/>
                    <a:gd name="T69" fmla="*/ 792 h 807"/>
                    <a:gd name="T70" fmla="*/ 839 w 965"/>
                    <a:gd name="T71" fmla="*/ 807 h 807"/>
                    <a:gd name="T72" fmla="*/ 867 w 965"/>
                    <a:gd name="T73" fmla="*/ 807 h 807"/>
                    <a:gd name="T74" fmla="*/ 879 w 965"/>
                    <a:gd name="T75" fmla="*/ 787 h 807"/>
                    <a:gd name="T76" fmla="*/ 902 w 965"/>
                    <a:gd name="T77" fmla="*/ 782 h 807"/>
                    <a:gd name="T78" fmla="*/ 930 w 965"/>
                    <a:gd name="T79" fmla="*/ 782 h 807"/>
                    <a:gd name="T80" fmla="*/ 948 w 965"/>
                    <a:gd name="T81" fmla="*/ 767 h 807"/>
                    <a:gd name="T82" fmla="*/ 965 w 965"/>
                    <a:gd name="T83" fmla="*/ 723 h 807"/>
                    <a:gd name="T84" fmla="*/ 953 w 965"/>
                    <a:gd name="T85" fmla="*/ 704 h 807"/>
                    <a:gd name="T86" fmla="*/ 913 w 965"/>
                    <a:gd name="T87" fmla="*/ 709 h 807"/>
                    <a:gd name="T88" fmla="*/ 850 w 965"/>
                    <a:gd name="T89" fmla="*/ 719 h 807"/>
                    <a:gd name="T90" fmla="*/ 793 w 965"/>
                    <a:gd name="T91" fmla="*/ 699 h 807"/>
                    <a:gd name="T92" fmla="*/ 741 w 965"/>
                    <a:gd name="T93" fmla="*/ 670 h 807"/>
                    <a:gd name="T94" fmla="*/ 689 w 965"/>
                    <a:gd name="T95" fmla="*/ 640 h 807"/>
                    <a:gd name="T96" fmla="*/ 649 w 965"/>
                    <a:gd name="T97" fmla="*/ 606 h 807"/>
                    <a:gd name="T98" fmla="*/ 609 w 965"/>
                    <a:gd name="T99" fmla="*/ 577 h 807"/>
                    <a:gd name="T100" fmla="*/ 557 w 965"/>
                    <a:gd name="T101" fmla="*/ 557 h 807"/>
                    <a:gd name="T102" fmla="*/ 505 w 965"/>
                    <a:gd name="T103" fmla="*/ 528 h 807"/>
                    <a:gd name="T104" fmla="*/ 460 w 965"/>
                    <a:gd name="T105" fmla="*/ 479 h 807"/>
                    <a:gd name="T106" fmla="*/ 419 w 965"/>
                    <a:gd name="T107" fmla="*/ 386 h 807"/>
                    <a:gd name="T108" fmla="*/ 396 w 965"/>
                    <a:gd name="T109" fmla="*/ 274 h 807"/>
                    <a:gd name="T110" fmla="*/ 379 w 965"/>
                    <a:gd name="T111" fmla="*/ 239 h 807"/>
                    <a:gd name="T112" fmla="*/ 339 w 965"/>
                    <a:gd name="T113" fmla="*/ 215 h 807"/>
                    <a:gd name="T114" fmla="*/ 293 w 965"/>
                    <a:gd name="T115" fmla="*/ 186 h 807"/>
                    <a:gd name="T116" fmla="*/ 241 w 965"/>
                    <a:gd name="T117" fmla="*/ 146 h 807"/>
                    <a:gd name="T118" fmla="*/ 195 w 965"/>
                    <a:gd name="T119" fmla="*/ 107 h 807"/>
                    <a:gd name="T120" fmla="*/ 144 w 965"/>
                    <a:gd name="T121" fmla="*/ 68 h 807"/>
                    <a:gd name="T122" fmla="*/ 92 w 965"/>
                    <a:gd name="T123" fmla="*/ 34 h 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65" h="807">
                      <a:moveTo>
                        <a:pt x="58" y="0"/>
                      </a:moveTo>
                      <a:lnTo>
                        <a:pt x="46" y="0"/>
                      </a:lnTo>
                      <a:lnTo>
                        <a:pt x="35" y="0"/>
                      </a:lnTo>
                      <a:lnTo>
                        <a:pt x="23" y="9"/>
                      </a:lnTo>
                      <a:lnTo>
                        <a:pt x="17" y="14"/>
                      </a:lnTo>
                      <a:lnTo>
                        <a:pt x="12" y="24"/>
                      </a:lnTo>
                      <a:lnTo>
                        <a:pt x="12" y="34"/>
                      </a:lnTo>
                      <a:lnTo>
                        <a:pt x="6" y="44"/>
                      </a:lnTo>
                      <a:lnTo>
                        <a:pt x="0" y="49"/>
                      </a:lnTo>
                      <a:lnTo>
                        <a:pt x="6" y="49"/>
                      </a:lnTo>
                      <a:lnTo>
                        <a:pt x="17" y="53"/>
                      </a:lnTo>
                      <a:lnTo>
                        <a:pt x="23" y="53"/>
                      </a:lnTo>
                      <a:lnTo>
                        <a:pt x="29" y="58"/>
                      </a:lnTo>
                      <a:lnTo>
                        <a:pt x="40" y="58"/>
                      </a:lnTo>
                      <a:lnTo>
                        <a:pt x="46" y="63"/>
                      </a:lnTo>
                      <a:lnTo>
                        <a:pt x="52" y="63"/>
                      </a:lnTo>
                      <a:lnTo>
                        <a:pt x="58" y="68"/>
                      </a:lnTo>
                      <a:lnTo>
                        <a:pt x="63" y="78"/>
                      </a:lnTo>
                      <a:lnTo>
                        <a:pt x="69" y="83"/>
                      </a:lnTo>
                      <a:lnTo>
                        <a:pt x="75" y="93"/>
                      </a:lnTo>
                      <a:lnTo>
                        <a:pt x="80" y="102"/>
                      </a:lnTo>
                      <a:lnTo>
                        <a:pt x="80" y="112"/>
                      </a:lnTo>
                      <a:lnTo>
                        <a:pt x="80" y="117"/>
                      </a:lnTo>
                      <a:lnTo>
                        <a:pt x="86" y="122"/>
                      </a:lnTo>
                      <a:lnTo>
                        <a:pt x="86" y="132"/>
                      </a:lnTo>
                      <a:lnTo>
                        <a:pt x="86" y="137"/>
                      </a:lnTo>
                      <a:lnTo>
                        <a:pt x="92" y="141"/>
                      </a:lnTo>
                      <a:lnTo>
                        <a:pt x="92" y="146"/>
                      </a:lnTo>
                      <a:lnTo>
                        <a:pt x="98" y="156"/>
                      </a:lnTo>
                      <a:lnTo>
                        <a:pt x="103" y="156"/>
                      </a:lnTo>
                      <a:lnTo>
                        <a:pt x="109" y="156"/>
                      </a:lnTo>
                      <a:lnTo>
                        <a:pt x="115" y="161"/>
                      </a:lnTo>
                      <a:lnTo>
                        <a:pt x="121" y="161"/>
                      </a:lnTo>
                      <a:lnTo>
                        <a:pt x="126" y="161"/>
                      </a:lnTo>
                      <a:lnTo>
                        <a:pt x="132" y="161"/>
                      </a:lnTo>
                      <a:lnTo>
                        <a:pt x="138" y="161"/>
                      </a:lnTo>
                      <a:lnTo>
                        <a:pt x="144" y="161"/>
                      </a:lnTo>
                      <a:lnTo>
                        <a:pt x="155" y="161"/>
                      </a:lnTo>
                      <a:lnTo>
                        <a:pt x="161" y="161"/>
                      </a:lnTo>
                      <a:lnTo>
                        <a:pt x="172" y="166"/>
                      </a:lnTo>
                      <a:lnTo>
                        <a:pt x="178" y="166"/>
                      </a:lnTo>
                      <a:lnTo>
                        <a:pt x="190" y="166"/>
                      </a:lnTo>
                      <a:lnTo>
                        <a:pt x="201" y="171"/>
                      </a:lnTo>
                      <a:lnTo>
                        <a:pt x="207" y="171"/>
                      </a:lnTo>
                      <a:lnTo>
                        <a:pt x="213" y="176"/>
                      </a:lnTo>
                      <a:lnTo>
                        <a:pt x="218" y="186"/>
                      </a:lnTo>
                      <a:lnTo>
                        <a:pt x="218" y="195"/>
                      </a:lnTo>
                      <a:lnTo>
                        <a:pt x="218" y="205"/>
                      </a:lnTo>
                      <a:lnTo>
                        <a:pt x="218" y="220"/>
                      </a:lnTo>
                      <a:lnTo>
                        <a:pt x="218" y="225"/>
                      </a:lnTo>
                      <a:lnTo>
                        <a:pt x="213" y="234"/>
                      </a:lnTo>
                      <a:lnTo>
                        <a:pt x="213" y="239"/>
                      </a:lnTo>
                      <a:lnTo>
                        <a:pt x="207" y="244"/>
                      </a:lnTo>
                      <a:lnTo>
                        <a:pt x="195" y="249"/>
                      </a:lnTo>
                      <a:lnTo>
                        <a:pt x="178" y="249"/>
                      </a:lnTo>
                      <a:lnTo>
                        <a:pt x="167" y="254"/>
                      </a:lnTo>
                      <a:lnTo>
                        <a:pt x="155" y="254"/>
                      </a:lnTo>
                      <a:lnTo>
                        <a:pt x="144" y="254"/>
                      </a:lnTo>
                      <a:lnTo>
                        <a:pt x="132" y="254"/>
                      </a:lnTo>
                      <a:lnTo>
                        <a:pt x="115" y="254"/>
                      </a:lnTo>
                      <a:lnTo>
                        <a:pt x="103" y="254"/>
                      </a:lnTo>
                      <a:lnTo>
                        <a:pt x="115" y="259"/>
                      </a:lnTo>
                      <a:lnTo>
                        <a:pt x="126" y="259"/>
                      </a:lnTo>
                      <a:lnTo>
                        <a:pt x="138" y="264"/>
                      </a:lnTo>
                      <a:lnTo>
                        <a:pt x="149" y="264"/>
                      </a:lnTo>
                      <a:lnTo>
                        <a:pt x="161" y="269"/>
                      </a:lnTo>
                      <a:lnTo>
                        <a:pt x="172" y="274"/>
                      </a:lnTo>
                      <a:lnTo>
                        <a:pt x="184" y="274"/>
                      </a:lnTo>
                      <a:lnTo>
                        <a:pt x="195" y="274"/>
                      </a:lnTo>
                      <a:lnTo>
                        <a:pt x="201" y="274"/>
                      </a:lnTo>
                      <a:lnTo>
                        <a:pt x="207" y="274"/>
                      </a:lnTo>
                      <a:lnTo>
                        <a:pt x="213" y="274"/>
                      </a:lnTo>
                      <a:lnTo>
                        <a:pt x="218" y="274"/>
                      </a:lnTo>
                      <a:lnTo>
                        <a:pt x="224" y="269"/>
                      </a:lnTo>
                      <a:lnTo>
                        <a:pt x="230" y="269"/>
                      </a:lnTo>
                      <a:lnTo>
                        <a:pt x="241" y="269"/>
                      </a:lnTo>
                      <a:lnTo>
                        <a:pt x="247" y="269"/>
                      </a:lnTo>
                      <a:lnTo>
                        <a:pt x="253" y="269"/>
                      </a:lnTo>
                      <a:lnTo>
                        <a:pt x="264" y="269"/>
                      </a:lnTo>
                      <a:lnTo>
                        <a:pt x="276" y="274"/>
                      </a:lnTo>
                      <a:lnTo>
                        <a:pt x="287" y="274"/>
                      </a:lnTo>
                      <a:lnTo>
                        <a:pt x="293" y="274"/>
                      </a:lnTo>
                      <a:lnTo>
                        <a:pt x="304" y="278"/>
                      </a:lnTo>
                      <a:lnTo>
                        <a:pt x="316" y="278"/>
                      </a:lnTo>
                      <a:lnTo>
                        <a:pt x="322" y="283"/>
                      </a:lnTo>
                      <a:lnTo>
                        <a:pt x="327" y="288"/>
                      </a:lnTo>
                      <a:lnTo>
                        <a:pt x="339" y="293"/>
                      </a:lnTo>
                      <a:lnTo>
                        <a:pt x="345" y="303"/>
                      </a:lnTo>
                      <a:lnTo>
                        <a:pt x="350" y="308"/>
                      </a:lnTo>
                      <a:lnTo>
                        <a:pt x="356" y="313"/>
                      </a:lnTo>
                      <a:lnTo>
                        <a:pt x="362" y="322"/>
                      </a:lnTo>
                      <a:lnTo>
                        <a:pt x="362" y="327"/>
                      </a:lnTo>
                      <a:lnTo>
                        <a:pt x="368" y="337"/>
                      </a:lnTo>
                      <a:lnTo>
                        <a:pt x="368" y="347"/>
                      </a:lnTo>
                      <a:lnTo>
                        <a:pt x="368" y="357"/>
                      </a:lnTo>
                      <a:lnTo>
                        <a:pt x="362" y="366"/>
                      </a:lnTo>
                      <a:lnTo>
                        <a:pt x="350" y="371"/>
                      </a:lnTo>
                      <a:lnTo>
                        <a:pt x="345" y="376"/>
                      </a:lnTo>
                      <a:lnTo>
                        <a:pt x="333" y="381"/>
                      </a:lnTo>
                      <a:lnTo>
                        <a:pt x="322" y="381"/>
                      </a:lnTo>
                      <a:lnTo>
                        <a:pt x="316" y="381"/>
                      </a:lnTo>
                      <a:lnTo>
                        <a:pt x="304" y="381"/>
                      </a:lnTo>
                      <a:lnTo>
                        <a:pt x="293" y="381"/>
                      </a:lnTo>
                      <a:lnTo>
                        <a:pt x="281" y="381"/>
                      </a:lnTo>
                      <a:lnTo>
                        <a:pt x="276" y="381"/>
                      </a:lnTo>
                      <a:lnTo>
                        <a:pt x="264" y="381"/>
                      </a:lnTo>
                      <a:lnTo>
                        <a:pt x="259" y="386"/>
                      </a:lnTo>
                      <a:lnTo>
                        <a:pt x="247" y="386"/>
                      </a:lnTo>
                      <a:lnTo>
                        <a:pt x="241" y="386"/>
                      </a:lnTo>
                      <a:lnTo>
                        <a:pt x="230" y="391"/>
                      </a:lnTo>
                      <a:lnTo>
                        <a:pt x="224" y="391"/>
                      </a:lnTo>
                      <a:lnTo>
                        <a:pt x="213" y="391"/>
                      </a:lnTo>
                      <a:lnTo>
                        <a:pt x="207" y="396"/>
                      </a:lnTo>
                      <a:lnTo>
                        <a:pt x="213" y="396"/>
                      </a:lnTo>
                      <a:lnTo>
                        <a:pt x="224" y="396"/>
                      </a:lnTo>
                      <a:lnTo>
                        <a:pt x="230" y="396"/>
                      </a:lnTo>
                      <a:lnTo>
                        <a:pt x="236" y="396"/>
                      </a:lnTo>
                      <a:lnTo>
                        <a:pt x="241" y="396"/>
                      </a:lnTo>
                      <a:lnTo>
                        <a:pt x="253" y="401"/>
                      </a:lnTo>
                      <a:lnTo>
                        <a:pt x="259" y="401"/>
                      </a:lnTo>
                      <a:lnTo>
                        <a:pt x="264" y="401"/>
                      </a:lnTo>
                      <a:lnTo>
                        <a:pt x="276" y="401"/>
                      </a:lnTo>
                      <a:lnTo>
                        <a:pt x="281" y="401"/>
                      </a:lnTo>
                      <a:lnTo>
                        <a:pt x="287" y="401"/>
                      </a:lnTo>
                      <a:lnTo>
                        <a:pt x="293" y="406"/>
                      </a:lnTo>
                      <a:lnTo>
                        <a:pt x="304" y="406"/>
                      </a:lnTo>
                      <a:lnTo>
                        <a:pt x="310" y="406"/>
                      </a:lnTo>
                      <a:lnTo>
                        <a:pt x="316" y="406"/>
                      </a:lnTo>
                      <a:lnTo>
                        <a:pt x="327" y="406"/>
                      </a:lnTo>
                      <a:lnTo>
                        <a:pt x="327" y="410"/>
                      </a:lnTo>
                      <a:lnTo>
                        <a:pt x="333" y="410"/>
                      </a:lnTo>
                      <a:lnTo>
                        <a:pt x="339" y="410"/>
                      </a:lnTo>
                      <a:lnTo>
                        <a:pt x="345" y="410"/>
                      </a:lnTo>
                      <a:lnTo>
                        <a:pt x="350" y="410"/>
                      </a:lnTo>
                      <a:lnTo>
                        <a:pt x="356" y="415"/>
                      </a:lnTo>
                      <a:lnTo>
                        <a:pt x="356" y="415"/>
                      </a:lnTo>
                      <a:lnTo>
                        <a:pt x="362" y="420"/>
                      </a:lnTo>
                      <a:lnTo>
                        <a:pt x="362" y="430"/>
                      </a:lnTo>
                      <a:lnTo>
                        <a:pt x="362" y="440"/>
                      </a:lnTo>
                      <a:lnTo>
                        <a:pt x="356" y="454"/>
                      </a:lnTo>
                      <a:lnTo>
                        <a:pt x="350" y="464"/>
                      </a:lnTo>
                      <a:lnTo>
                        <a:pt x="350" y="474"/>
                      </a:lnTo>
                      <a:lnTo>
                        <a:pt x="350" y="489"/>
                      </a:lnTo>
                      <a:lnTo>
                        <a:pt x="350" y="498"/>
                      </a:lnTo>
                      <a:lnTo>
                        <a:pt x="345" y="508"/>
                      </a:lnTo>
                      <a:lnTo>
                        <a:pt x="339" y="513"/>
                      </a:lnTo>
                      <a:lnTo>
                        <a:pt x="333" y="513"/>
                      </a:lnTo>
                      <a:lnTo>
                        <a:pt x="327" y="518"/>
                      </a:lnTo>
                      <a:lnTo>
                        <a:pt x="322" y="518"/>
                      </a:lnTo>
                      <a:lnTo>
                        <a:pt x="316" y="518"/>
                      </a:lnTo>
                      <a:lnTo>
                        <a:pt x="304" y="518"/>
                      </a:lnTo>
                      <a:lnTo>
                        <a:pt x="299" y="518"/>
                      </a:lnTo>
                      <a:lnTo>
                        <a:pt x="293" y="523"/>
                      </a:lnTo>
                      <a:lnTo>
                        <a:pt x="299" y="523"/>
                      </a:lnTo>
                      <a:lnTo>
                        <a:pt x="304" y="528"/>
                      </a:lnTo>
                      <a:lnTo>
                        <a:pt x="316" y="533"/>
                      </a:lnTo>
                      <a:lnTo>
                        <a:pt x="322" y="538"/>
                      </a:lnTo>
                      <a:lnTo>
                        <a:pt x="327" y="543"/>
                      </a:lnTo>
                      <a:lnTo>
                        <a:pt x="333" y="543"/>
                      </a:lnTo>
                      <a:lnTo>
                        <a:pt x="339" y="547"/>
                      </a:lnTo>
                      <a:lnTo>
                        <a:pt x="350" y="547"/>
                      </a:lnTo>
                      <a:lnTo>
                        <a:pt x="362" y="552"/>
                      </a:lnTo>
                      <a:lnTo>
                        <a:pt x="373" y="552"/>
                      </a:lnTo>
                      <a:lnTo>
                        <a:pt x="379" y="547"/>
                      </a:lnTo>
                      <a:lnTo>
                        <a:pt x="396" y="547"/>
                      </a:lnTo>
                      <a:lnTo>
                        <a:pt x="408" y="543"/>
                      </a:lnTo>
                      <a:lnTo>
                        <a:pt x="414" y="543"/>
                      </a:lnTo>
                      <a:lnTo>
                        <a:pt x="425" y="543"/>
                      </a:lnTo>
                      <a:lnTo>
                        <a:pt x="437" y="543"/>
                      </a:lnTo>
                      <a:lnTo>
                        <a:pt x="448" y="547"/>
                      </a:lnTo>
                      <a:lnTo>
                        <a:pt x="460" y="557"/>
                      </a:lnTo>
                      <a:lnTo>
                        <a:pt x="471" y="562"/>
                      </a:lnTo>
                      <a:lnTo>
                        <a:pt x="482" y="567"/>
                      </a:lnTo>
                      <a:lnTo>
                        <a:pt x="494" y="572"/>
                      </a:lnTo>
                      <a:lnTo>
                        <a:pt x="505" y="577"/>
                      </a:lnTo>
                      <a:lnTo>
                        <a:pt x="517" y="587"/>
                      </a:lnTo>
                      <a:lnTo>
                        <a:pt x="528" y="591"/>
                      </a:lnTo>
                      <a:lnTo>
                        <a:pt x="534" y="601"/>
                      </a:lnTo>
                      <a:lnTo>
                        <a:pt x="546" y="606"/>
                      </a:lnTo>
                      <a:lnTo>
                        <a:pt x="557" y="616"/>
                      </a:lnTo>
                      <a:lnTo>
                        <a:pt x="569" y="621"/>
                      </a:lnTo>
                      <a:lnTo>
                        <a:pt x="574" y="631"/>
                      </a:lnTo>
                      <a:lnTo>
                        <a:pt x="586" y="635"/>
                      </a:lnTo>
                      <a:lnTo>
                        <a:pt x="597" y="645"/>
                      </a:lnTo>
                      <a:lnTo>
                        <a:pt x="603" y="655"/>
                      </a:lnTo>
                      <a:lnTo>
                        <a:pt x="609" y="660"/>
                      </a:lnTo>
                      <a:lnTo>
                        <a:pt x="615" y="665"/>
                      </a:lnTo>
                      <a:lnTo>
                        <a:pt x="620" y="675"/>
                      </a:lnTo>
                      <a:lnTo>
                        <a:pt x="626" y="679"/>
                      </a:lnTo>
                      <a:lnTo>
                        <a:pt x="632" y="689"/>
                      </a:lnTo>
                      <a:lnTo>
                        <a:pt x="638" y="704"/>
                      </a:lnTo>
                      <a:lnTo>
                        <a:pt x="643" y="714"/>
                      </a:lnTo>
                      <a:lnTo>
                        <a:pt x="655" y="723"/>
                      </a:lnTo>
                      <a:lnTo>
                        <a:pt x="666" y="733"/>
                      </a:lnTo>
                      <a:lnTo>
                        <a:pt x="678" y="738"/>
                      </a:lnTo>
                      <a:lnTo>
                        <a:pt x="683" y="743"/>
                      </a:lnTo>
                      <a:lnTo>
                        <a:pt x="695" y="748"/>
                      </a:lnTo>
                      <a:lnTo>
                        <a:pt x="706" y="753"/>
                      </a:lnTo>
                      <a:lnTo>
                        <a:pt x="712" y="758"/>
                      </a:lnTo>
                      <a:lnTo>
                        <a:pt x="718" y="763"/>
                      </a:lnTo>
                      <a:lnTo>
                        <a:pt x="729" y="763"/>
                      </a:lnTo>
                      <a:lnTo>
                        <a:pt x="735" y="767"/>
                      </a:lnTo>
                      <a:lnTo>
                        <a:pt x="741" y="772"/>
                      </a:lnTo>
                      <a:lnTo>
                        <a:pt x="752" y="777"/>
                      </a:lnTo>
                      <a:lnTo>
                        <a:pt x="758" y="777"/>
                      </a:lnTo>
                      <a:lnTo>
                        <a:pt x="764" y="782"/>
                      </a:lnTo>
                      <a:lnTo>
                        <a:pt x="770" y="782"/>
                      </a:lnTo>
                      <a:lnTo>
                        <a:pt x="775" y="787"/>
                      </a:lnTo>
                      <a:lnTo>
                        <a:pt x="787" y="787"/>
                      </a:lnTo>
                      <a:lnTo>
                        <a:pt x="793" y="792"/>
                      </a:lnTo>
                      <a:lnTo>
                        <a:pt x="798" y="792"/>
                      </a:lnTo>
                      <a:lnTo>
                        <a:pt x="810" y="797"/>
                      </a:lnTo>
                      <a:lnTo>
                        <a:pt x="816" y="797"/>
                      </a:lnTo>
                      <a:lnTo>
                        <a:pt x="821" y="802"/>
                      </a:lnTo>
                      <a:lnTo>
                        <a:pt x="833" y="802"/>
                      </a:lnTo>
                      <a:lnTo>
                        <a:pt x="839" y="807"/>
                      </a:lnTo>
                      <a:lnTo>
                        <a:pt x="850" y="807"/>
                      </a:lnTo>
                      <a:lnTo>
                        <a:pt x="850" y="807"/>
                      </a:lnTo>
                      <a:lnTo>
                        <a:pt x="856" y="807"/>
                      </a:lnTo>
                      <a:lnTo>
                        <a:pt x="861" y="807"/>
                      </a:lnTo>
                      <a:lnTo>
                        <a:pt x="867" y="807"/>
                      </a:lnTo>
                      <a:lnTo>
                        <a:pt x="867" y="807"/>
                      </a:lnTo>
                      <a:lnTo>
                        <a:pt x="873" y="807"/>
                      </a:lnTo>
                      <a:lnTo>
                        <a:pt x="879" y="807"/>
                      </a:lnTo>
                      <a:lnTo>
                        <a:pt x="879" y="802"/>
                      </a:lnTo>
                      <a:lnTo>
                        <a:pt x="884" y="797"/>
                      </a:lnTo>
                      <a:lnTo>
                        <a:pt x="879" y="792"/>
                      </a:lnTo>
                      <a:lnTo>
                        <a:pt x="879" y="787"/>
                      </a:lnTo>
                      <a:lnTo>
                        <a:pt x="879" y="782"/>
                      </a:lnTo>
                      <a:lnTo>
                        <a:pt x="884" y="777"/>
                      </a:lnTo>
                      <a:lnTo>
                        <a:pt x="884" y="777"/>
                      </a:lnTo>
                      <a:lnTo>
                        <a:pt x="890" y="777"/>
                      </a:lnTo>
                      <a:lnTo>
                        <a:pt x="896" y="782"/>
                      </a:lnTo>
                      <a:lnTo>
                        <a:pt x="902" y="782"/>
                      </a:lnTo>
                      <a:lnTo>
                        <a:pt x="907" y="782"/>
                      </a:lnTo>
                      <a:lnTo>
                        <a:pt x="913" y="782"/>
                      </a:lnTo>
                      <a:lnTo>
                        <a:pt x="919" y="782"/>
                      </a:lnTo>
                      <a:lnTo>
                        <a:pt x="925" y="782"/>
                      </a:lnTo>
                      <a:lnTo>
                        <a:pt x="925" y="782"/>
                      </a:lnTo>
                      <a:lnTo>
                        <a:pt x="930" y="782"/>
                      </a:lnTo>
                      <a:lnTo>
                        <a:pt x="930" y="782"/>
                      </a:lnTo>
                      <a:lnTo>
                        <a:pt x="936" y="782"/>
                      </a:lnTo>
                      <a:lnTo>
                        <a:pt x="942" y="777"/>
                      </a:lnTo>
                      <a:lnTo>
                        <a:pt x="942" y="777"/>
                      </a:lnTo>
                      <a:lnTo>
                        <a:pt x="942" y="772"/>
                      </a:lnTo>
                      <a:lnTo>
                        <a:pt x="948" y="767"/>
                      </a:lnTo>
                      <a:lnTo>
                        <a:pt x="948" y="758"/>
                      </a:lnTo>
                      <a:lnTo>
                        <a:pt x="948" y="748"/>
                      </a:lnTo>
                      <a:lnTo>
                        <a:pt x="948" y="738"/>
                      </a:lnTo>
                      <a:lnTo>
                        <a:pt x="953" y="733"/>
                      </a:lnTo>
                      <a:lnTo>
                        <a:pt x="959" y="728"/>
                      </a:lnTo>
                      <a:lnTo>
                        <a:pt x="965" y="723"/>
                      </a:lnTo>
                      <a:lnTo>
                        <a:pt x="965" y="714"/>
                      </a:lnTo>
                      <a:lnTo>
                        <a:pt x="965" y="714"/>
                      </a:lnTo>
                      <a:lnTo>
                        <a:pt x="959" y="709"/>
                      </a:lnTo>
                      <a:lnTo>
                        <a:pt x="959" y="709"/>
                      </a:lnTo>
                      <a:lnTo>
                        <a:pt x="953" y="704"/>
                      </a:lnTo>
                      <a:lnTo>
                        <a:pt x="953" y="704"/>
                      </a:lnTo>
                      <a:lnTo>
                        <a:pt x="948" y="704"/>
                      </a:lnTo>
                      <a:lnTo>
                        <a:pt x="948" y="704"/>
                      </a:lnTo>
                      <a:lnTo>
                        <a:pt x="942" y="704"/>
                      </a:lnTo>
                      <a:lnTo>
                        <a:pt x="930" y="704"/>
                      </a:lnTo>
                      <a:lnTo>
                        <a:pt x="919" y="704"/>
                      </a:lnTo>
                      <a:lnTo>
                        <a:pt x="913" y="709"/>
                      </a:lnTo>
                      <a:lnTo>
                        <a:pt x="902" y="714"/>
                      </a:lnTo>
                      <a:lnTo>
                        <a:pt x="890" y="719"/>
                      </a:lnTo>
                      <a:lnTo>
                        <a:pt x="879" y="719"/>
                      </a:lnTo>
                      <a:lnTo>
                        <a:pt x="873" y="723"/>
                      </a:lnTo>
                      <a:lnTo>
                        <a:pt x="861" y="719"/>
                      </a:lnTo>
                      <a:lnTo>
                        <a:pt x="850" y="719"/>
                      </a:lnTo>
                      <a:lnTo>
                        <a:pt x="839" y="714"/>
                      </a:lnTo>
                      <a:lnTo>
                        <a:pt x="833" y="714"/>
                      </a:lnTo>
                      <a:lnTo>
                        <a:pt x="821" y="709"/>
                      </a:lnTo>
                      <a:lnTo>
                        <a:pt x="810" y="704"/>
                      </a:lnTo>
                      <a:lnTo>
                        <a:pt x="804" y="704"/>
                      </a:lnTo>
                      <a:lnTo>
                        <a:pt x="793" y="699"/>
                      </a:lnTo>
                      <a:lnTo>
                        <a:pt x="781" y="694"/>
                      </a:lnTo>
                      <a:lnTo>
                        <a:pt x="775" y="689"/>
                      </a:lnTo>
                      <a:lnTo>
                        <a:pt x="764" y="684"/>
                      </a:lnTo>
                      <a:lnTo>
                        <a:pt x="758" y="679"/>
                      </a:lnTo>
                      <a:lnTo>
                        <a:pt x="747" y="675"/>
                      </a:lnTo>
                      <a:lnTo>
                        <a:pt x="741" y="670"/>
                      </a:lnTo>
                      <a:lnTo>
                        <a:pt x="729" y="665"/>
                      </a:lnTo>
                      <a:lnTo>
                        <a:pt x="724" y="660"/>
                      </a:lnTo>
                      <a:lnTo>
                        <a:pt x="712" y="655"/>
                      </a:lnTo>
                      <a:lnTo>
                        <a:pt x="706" y="650"/>
                      </a:lnTo>
                      <a:lnTo>
                        <a:pt x="701" y="645"/>
                      </a:lnTo>
                      <a:lnTo>
                        <a:pt x="689" y="640"/>
                      </a:lnTo>
                      <a:lnTo>
                        <a:pt x="683" y="635"/>
                      </a:lnTo>
                      <a:lnTo>
                        <a:pt x="678" y="631"/>
                      </a:lnTo>
                      <a:lnTo>
                        <a:pt x="672" y="626"/>
                      </a:lnTo>
                      <a:lnTo>
                        <a:pt x="661" y="621"/>
                      </a:lnTo>
                      <a:lnTo>
                        <a:pt x="655" y="616"/>
                      </a:lnTo>
                      <a:lnTo>
                        <a:pt x="649" y="606"/>
                      </a:lnTo>
                      <a:lnTo>
                        <a:pt x="643" y="601"/>
                      </a:lnTo>
                      <a:lnTo>
                        <a:pt x="638" y="596"/>
                      </a:lnTo>
                      <a:lnTo>
                        <a:pt x="626" y="591"/>
                      </a:lnTo>
                      <a:lnTo>
                        <a:pt x="620" y="587"/>
                      </a:lnTo>
                      <a:lnTo>
                        <a:pt x="615" y="582"/>
                      </a:lnTo>
                      <a:lnTo>
                        <a:pt x="609" y="577"/>
                      </a:lnTo>
                      <a:lnTo>
                        <a:pt x="597" y="572"/>
                      </a:lnTo>
                      <a:lnTo>
                        <a:pt x="592" y="567"/>
                      </a:lnTo>
                      <a:lnTo>
                        <a:pt x="586" y="562"/>
                      </a:lnTo>
                      <a:lnTo>
                        <a:pt x="574" y="562"/>
                      </a:lnTo>
                      <a:lnTo>
                        <a:pt x="569" y="557"/>
                      </a:lnTo>
                      <a:lnTo>
                        <a:pt x="557" y="557"/>
                      </a:lnTo>
                      <a:lnTo>
                        <a:pt x="551" y="552"/>
                      </a:lnTo>
                      <a:lnTo>
                        <a:pt x="540" y="547"/>
                      </a:lnTo>
                      <a:lnTo>
                        <a:pt x="534" y="547"/>
                      </a:lnTo>
                      <a:lnTo>
                        <a:pt x="523" y="538"/>
                      </a:lnTo>
                      <a:lnTo>
                        <a:pt x="517" y="533"/>
                      </a:lnTo>
                      <a:lnTo>
                        <a:pt x="505" y="528"/>
                      </a:lnTo>
                      <a:lnTo>
                        <a:pt x="500" y="518"/>
                      </a:lnTo>
                      <a:lnTo>
                        <a:pt x="488" y="513"/>
                      </a:lnTo>
                      <a:lnTo>
                        <a:pt x="482" y="508"/>
                      </a:lnTo>
                      <a:lnTo>
                        <a:pt x="477" y="498"/>
                      </a:lnTo>
                      <a:lnTo>
                        <a:pt x="471" y="489"/>
                      </a:lnTo>
                      <a:lnTo>
                        <a:pt x="460" y="479"/>
                      </a:lnTo>
                      <a:lnTo>
                        <a:pt x="454" y="464"/>
                      </a:lnTo>
                      <a:lnTo>
                        <a:pt x="448" y="450"/>
                      </a:lnTo>
                      <a:lnTo>
                        <a:pt x="437" y="430"/>
                      </a:lnTo>
                      <a:lnTo>
                        <a:pt x="431" y="415"/>
                      </a:lnTo>
                      <a:lnTo>
                        <a:pt x="425" y="401"/>
                      </a:lnTo>
                      <a:lnTo>
                        <a:pt x="419" y="386"/>
                      </a:lnTo>
                      <a:lnTo>
                        <a:pt x="414" y="371"/>
                      </a:lnTo>
                      <a:lnTo>
                        <a:pt x="408" y="347"/>
                      </a:lnTo>
                      <a:lnTo>
                        <a:pt x="402" y="322"/>
                      </a:lnTo>
                      <a:lnTo>
                        <a:pt x="402" y="303"/>
                      </a:lnTo>
                      <a:lnTo>
                        <a:pt x="396" y="278"/>
                      </a:lnTo>
                      <a:lnTo>
                        <a:pt x="396" y="274"/>
                      </a:lnTo>
                      <a:lnTo>
                        <a:pt x="396" y="269"/>
                      </a:lnTo>
                      <a:lnTo>
                        <a:pt x="391" y="259"/>
                      </a:lnTo>
                      <a:lnTo>
                        <a:pt x="391" y="254"/>
                      </a:lnTo>
                      <a:lnTo>
                        <a:pt x="385" y="249"/>
                      </a:lnTo>
                      <a:lnTo>
                        <a:pt x="385" y="244"/>
                      </a:lnTo>
                      <a:lnTo>
                        <a:pt x="379" y="239"/>
                      </a:lnTo>
                      <a:lnTo>
                        <a:pt x="373" y="234"/>
                      </a:lnTo>
                      <a:lnTo>
                        <a:pt x="368" y="230"/>
                      </a:lnTo>
                      <a:lnTo>
                        <a:pt x="362" y="225"/>
                      </a:lnTo>
                      <a:lnTo>
                        <a:pt x="356" y="225"/>
                      </a:lnTo>
                      <a:lnTo>
                        <a:pt x="350" y="220"/>
                      </a:lnTo>
                      <a:lnTo>
                        <a:pt x="339" y="215"/>
                      </a:lnTo>
                      <a:lnTo>
                        <a:pt x="333" y="215"/>
                      </a:lnTo>
                      <a:lnTo>
                        <a:pt x="327" y="210"/>
                      </a:lnTo>
                      <a:lnTo>
                        <a:pt x="322" y="205"/>
                      </a:lnTo>
                      <a:lnTo>
                        <a:pt x="310" y="200"/>
                      </a:lnTo>
                      <a:lnTo>
                        <a:pt x="304" y="195"/>
                      </a:lnTo>
                      <a:lnTo>
                        <a:pt x="293" y="186"/>
                      </a:lnTo>
                      <a:lnTo>
                        <a:pt x="287" y="181"/>
                      </a:lnTo>
                      <a:lnTo>
                        <a:pt x="276" y="176"/>
                      </a:lnTo>
                      <a:lnTo>
                        <a:pt x="270" y="166"/>
                      </a:lnTo>
                      <a:lnTo>
                        <a:pt x="259" y="161"/>
                      </a:lnTo>
                      <a:lnTo>
                        <a:pt x="253" y="156"/>
                      </a:lnTo>
                      <a:lnTo>
                        <a:pt x="241" y="146"/>
                      </a:lnTo>
                      <a:lnTo>
                        <a:pt x="236" y="141"/>
                      </a:lnTo>
                      <a:lnTo>
                        <a:pt x="224" y="137"/>
                      </a:lnTo>
                      <a:lnTo>
                        <a:pt x="218" y="127"/>
                      </a:lnTo>
                      <a:lnTo>
                        <a:pt x="207" y="122"/>
                      </a:lnTo>
                      <a:lnTo>
                        <a:pt x="201" y="112"/>
                      </a:lnTo>
                      <a:lnTo>
                        <a:pt x="195" y="107"/>
                      </a:lnTo>
                      <a:lnTo>
                        <a:pt x="184" y="102"/>
                      </a:lnTo>
                      <a:lnTo>
                        <a:pt x="178" y="93"/>
                      </a:lnTo>
                      <a:lnTo>
                        <a:pt x="167" y="88"/>
                      </a:lnTo>
                      <a:lnTo>
                        <a:pt x="161" y="83"/>
                      </a:lnTo>
                      <a:lnTo>
                        <a:pt x="149" y="73"/>
                      </a:lnTo>
                      <a:lnTo>
                        <a:pt x="144" y="68"/>
                      </a:lnTo>
                      <a:lnTo>
                        <a:pt x="132" y="58"/>
                      </a:lnTo>
                      <a:lnTo>
                        <a:pt x="126" y="53"/>
                      </a:lnTo>
                      <a:lnTo>
                        <a:pt x="115" y="44"/>
                      </a:lnTo>
                      <a:lnTo>
                        <a:pt x="109" y="44"/>
                      </a:lnTo>
                      <a:lnTo>
                        <a:pt x="98" y="39"/>
                      </a:lnTo>
                      <a:lnTo>
                        <a:pt x="92" y="34"/>
                      </a:lnTo>
                      <a:lnTo>
                        <a:pt x="86" y="24"/>
                      </a:lnTo>
                      <a:lnTo>
                        <a:pt x="75" y="19"/>
                      </a:lnTo>
                      <a:lnTo>
                        <a:pt x="69" y="14"/>
                      </a:lnTo>
                      <a:lnTo>
                        <a:pt x="63" y="9"/>
                      </a:lnTo>
                      <a:lnTo>
                        <a:pt x="58" y="0"/>
                      </a:lnTo>
                      <a:close/>
                    </a:path>
                  </a:pathLst>
                </a:custGeom>
                <a:solidFill>
                  <a:srgbClr val="0E0D0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204" name="Freeform 20"/>
                <p:cNvSpPr>
                  <a:spLocks/>
                </p:cNvSpPr>
                <p:nvPr/>
              </p:nvSpPr>
              <p:spPr bwMode="auto">
                <a:xfrm>
                  <a:off x="4209" y="3219"/>
                  <a:ext cx="104" cy="68"/>
                </a:xfrm>
                <a:custGeom>
                  <a:avLst/>
                  <a:gdLst>
                    <a:gd name="T0" fmla="*/ 92 w 104"/>
                    <a:gd name="T1" fmla="*/ 19 h 68"/>
                    <a:gd name="T2" fmla="*/ 98 w 104"/>
                    <a:gd name="T3" fmla="*/ 24 h 68"/>
                    <a:gd name="T4" fmla="*/ 104 w 104"/>
                    <a:gd name="T5" fmla="*/ 29 h 68"/>
                    <a:gd name="T6" fmla="*/ 104 w 104"/>
                    <a:gd name="T7" fmla="*/ 34 h 68"/>
                    <a:gd name="T8" fmla="*/ 98 w 104"/>
                    <a:gd name="T9" fmla="*/ 44 h 68"/>
                    <a:gd name="T10" fmla="*/ 98 w 104"/>
                    <a:gd name="T11" fmla="*/ 49 h 68"/>
                    <a:gd name="T12" fmla="*/ 92 w 104"/>
                    <a:gd name="T13" fmla="*/ 54 h 68"/>
                    <a:gd name="T14" fmla="*/ 92 w 104"/>
                    <a:gd name="T15" fmla="*/ 59 h 68"/>
                    <a:gd name="T16" fmla="*/ 87 w 104"/>
                    <a:gd name="T17" fmla="*/ 63 h 68"/>
                    <a:gd name="T18" fmla="*/ 81 w 104"/>
                    <a:gd name="T19" fmla="*/ 68 h 68"/>
                    <a:gd name="T20" fmla="*/ 69 w 104"/>
                    <a:gd name="T21" fmla="*/ 68 h 68"/>
                    <a:gd name="T22" fmla="*/ 58 w 104"/>
                    <a:gd name="T23" fmla="*/ 68 h 68"/>
                    <a:gd name="T24" fmla="*/ 46 w 104"/>
                    <a:gd name="T25" fmla="*/ 63 h 68"/>
                    <a:gd name="T26" fmla="*/ 35 w 104"/>
                    <a:gd name="T27" fmla="*/ 59 h 68"/>
                    <a:gd name="T28" fmla="*/ 23 w 104"/>
                    <a:gd name="T29" fmla="*/ 59 h 68"/>
                    <a:gd name="T30" fmla="*/ 18 w 104"/>
                    <a:gd name="T31" fmla="*/ 54 h 68"/>
                    <a:gd name="T32" fmla="*/ 12 w 104"/>
                    <a:gd name="T33" fmla="*/ 49 h 68"/>
                    <a:gd name="T34" fmla="*/ 6 w 104"/>
                    <a:gd name="T35" fmla="*/ 44 h 68"/>
                    <a:gd name="T36" fmla="*/ 0 w 104"/>
                    <a:gd name="T37" fmla="*/ 39 h 68"/>
                    <a:gd name="T38" fmla="*/ 0 w 104"/>
                    <a:gd name="T39" fmla="*/ 29 h 68"/>
                    <a:gd name="T40" fmla="*/ 6 w 104"/>
                    <a:gd name="T41" fmla="*/ 24 h 68"/>
                    <a:gd name="T42" fmla="*/ 6 w 104"/>
                    <a:gd name="T43" fmla="*/ 19 h 68"/>
                    <a:gd name="T44" fmla="*/ 12 w 104"/>
                    <a:gd name="T45" fmla="*/ 15 h 68"/>
                    <a:gd name="T46" fmla="*/ 18 w 104"/>
                    <a:gd name="T47" fmla="*/ 10 h 68"/>
                    <a:gd name="T48" fmla="*/ 23 w 104"/>
                    <a:gd name="T49" fmla="*/ 5 h 68"/>
                    <a:gd name="T50" fmla="*/ 29 w 104"/>
                    <a:gd name="T51" fmla="*/ 0 h 68"/>
                    <a:gd name="T52" fmla="*/ 35 w 104"/>
                    <a:gd name="T53" fmla="*/ 0 h 68"/>
                    <a:gd name="T54" fmla="*/ 46 w 104"/>
                    <a:gd name="T55" fmla="*/ 0 h 68"/>
                    <a:gd name="T56" fmla="*/ 58 w 104"/>
                    <a:gd name="T57" fmla="*/ 5 h 68"/>
                    <a:gd name="T58" fmla="*/ 69 w 104"/>
                    <a:gd name="T59" fmla="*/ 5 h 68"/>
                    <a:gd name="T60" fmla="*/ 81 w 104"/>
                    <a:gd name="T61" fmla="*/ 10 h 68"/>
                    <a:gd name="T62" fmla="*/ 87 w 104"/>
                    <a:gd name="T63" fmla="*/ 15 h 68"/>
                    <a:gd name="T64" fmla="*/ 92 w 104"/>
                    <a:gd name="T65" fmla="*/ 1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4" h="68">
                      <a:moveTo>
                        <a:pt x="92" y="19"/>
                      </a:moveTo>
                      <a:lnTo>
                        <a:pt x="98" y="24"/>
                      </a:lnTo>
                      <a:lnTo>
                        <a:pt x="104" y="29"/>
                      </a:lnTo>
                      <a:lnTo>
                        <a:pt x="104" y="34"/>
                      </a:lnTo>
                      <a:lnTo>
                        <a:pt x="98" y="44"/>
                      </a:lnTo>
                      <a:lnTo>
                        <a:pt x="98" y="49"/>
                      </a:lnTo>
                      <a:lnTo>
                        <a:pt x="92" y="54"/>
                      </a:lnTo>
                      <a:lnTo>
                        <a:pt x="92" y="59"/>
                      </a:lnTo>
                      <a:lnTo>
                        <a:pt x="87" y="63"/>
                      </a:lnTo>
                      <a:lnTo>
                        <a:pt x="81" y="68"/>
                      </a:lnTo>
                      <a:lnTo>
                        <a:pt x="69" y="68"/>
                      </a:lnTo>
                      <a:lnTo>
                        <a:pt x="58" y="68"/>
                      </a:lnTo>
                      <a:lnTo>
                        <a:pt x="46" y="63"/>
                      </a:lnTo>
                      <a:lnTo>
                        <a:pt x="35" y="59"/>
                      </a:lnTo>
                      <a:lnTo>
                        <a:pt x="23" y="59"/>
                      </a:lnTo>
                      <a:lnTo>
                        <a:pt x="18" y="54"/>
                      </a:lnTo>
                      <a:lnTo>
                        <a:pt x="12" y="49"/>
                      </a:lnTo>
                      <a:lnTo>
                        <a:pt x="6" y="44"/>
                      </a:lnTo>
                      <a:lnTo>
                        <a:pt x="0" y="39"/>
                      </a:lnTo>
                      <a:lnTo>
                        <a:pt x="0" y="29"/>
                      </a:lnTo>
                      <a:lnTo>
                        <a:pt x="6" y="24"/>
                      </a:lnTo>
                      <a:lnTo>
                        <a:pt x="6" y="19"/>
                      </a:lnTo>
                      <a:lnTo>
                        <a:pt x="12" y="15"/>
                      </a:lnTo>
                      <a:lnTo>
                        <a:pt x="18" y="10"/>
                      </a:lnTo>
                      <a:lnTo>
                        <a:pt x="23" y="5"/>
                      </a:lnTo>
                      <a:lnTo>
                        <a:pt x="29" y="0"/>
                      </a:lnTo>
                      <a:lnTo>
                        <a:pt x="35" y="0"/>
                      </a:lnTo>
                      <a:lnTo>
                        <a:pt x="46" y="0"/>
                      </a:lnTo>
                      <a:lnTo>
                        <a:pt x="58" y="5"/>
                      </a:lnTo>
                      <a:lnTo>
                        <a:pt x="69" y="5"/>
                      </a:lnTo>
                      <a:lnTo>
                        <a:pt x="81" y="10"/>
                      </a:lnTo>
                      <a:lnTo>
                        <a:pt x="87" y="15"/>
                      </a:lnTo>
                      <a:lnTo>
                        <a:pt x="92"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205" name="Freeform 21"/>
                <p:cNvSpPr>
                  <a:spLocks/>
                </p:cNvSpPr>
                <p:nvPr/>
              </p:nvSpPr>
              <p:spPr bwMode="auto">
                <a:xfrm>
                  <a:off x="4278" y="3336"/>
                  <a:ext cx="167" cy="83"/>
                </a:xfrm>
                <a:custGeom>
                  <a:avLst/>
                  <a:gdLst>
                    <a:gd name="T0" fmla="*/ 41 w 167"/>
                    <a:gd name="T1" fmla="*/ 10 h 83"/>
                    <a:gd name="T2" fmla="*/ 52 w 167"/>
                    <a:gd name="T3" fmla="*/ 15 h 83"/>
                    <a:gd name="T4" fmla="*/ 52 w 167"/>
                    <a:gd name="T5" fmla="*/ 15 h 83"/>
                    <a:gd name="T6" fmla="*/ 64 w 167"/>
                    <a:gd name="T7" fmla="*/ 15 h 83"/>
                    <a:gd name="T8" fmla="*/ 69 w 167"/>
                    <a:gd name="T9" fmla="*/ 15 h 83"/>
                    <a:gd name="T10" fmla="*/ 75 w 167"/>
                    <a:gd name="T11" fmla="*/ 15 h 83"/>
                    <a:gd name="T12" fmla="*/ 81 w 167"/>
                    <a:gd name="T13" fmla="*/ 15 h 83"/>
                    <a:gd name="T14" fmla="*/ 87 w 167"/>
                    <a:gd name="T15" fmla="*/ 15 h 83"/>
                    <a:gd name="T16" fmla="*/ 92 w 167"/>
                    <a:gd name="T17" fmla="*/ 15 h 83"/>
                    <a:gd name="T18" fmla="*/ 98 w 167"/>
                    <a:gd name="T19" fmla="*/ 15 h 83"/>
                    <a:gd name="T20" fmla="*/ 104 w 167"/>
                    <a:gd name="T21" fmla="*/ 15 h 83"/>
                    <a:gd name="T22" fmla="*/ 109 w 167"/>
                    <a:gd name="T23" fmla="*/ 15 h 83"/>
                    <a:gd name="T24" fmla="*/ 121 w 167"/>
                    <a:gd name="T25" fmla="*/ 15 h 83"/>
                    <a:gd name="T26" fmla="*/ 127 w 167"/>
                    <a:gd name="T27" fmla="*/ 15 h 83"/>
                    <a:gd name="T28" fmla="*/ 132 w 167"/>
                    <a:gd name="T29" fmla="*/ 15 h 83"/>
                    <a:gd name="T30" fmla="*/ 138 w 167"/>
                    <a:gd name="T31" fmla="*/ 20 h 83"/>
                    <a:gd name="T32" fmla="*/ 144 w 167"/>
                    <a:gd name="T33" fmla="*/ 20 h 83"/>
                    <a:gd name="T34" fmla="*/ 150 w 167"/>
                    <a:gd name="T35" fmla="*/ 25 h 83"/>
                    <a:gd name="T36" fmla="*/ 155 w 167"/>
                    <a:gd name="T37" fmla="*/ 30 h 83"/>
                    <a:gd name="T38" fmla="*/ 155 w 167"/>
                    <a:gd name="T39" fmla="*/ 34 h 83"/>
                    <a:gd name="T40" fmla="*/ 161 w 167"/>
                    <a:gd name="T41" fmla="*/ 39 h 83"/>
                    <a:gd name="T42" fmla="*/ 161 w 167"/>
                    <a:gd name="T43" fmla="*/ 49 h 83"/>
                    <a:gd name="T44" fmla="*/ 167 w 167"/>
                    <a:gd name="T45" fmla="*/ 54 h 83"/>
                    <a:gd name="T46" fmla="*/ 161 w 167"/>
                    <a:gd name="T47" fmla="*/ 59 h 83"/>
                    <a:gd name="T48" fmla="*/ 161 w 167"/>
                    <a:gd name="T49" fmla="*/ 64 h 83"/>
                    <a:gd name="T50" fmla="*/ 155 w 167"/>
                    <a:gd name="T51" fmla="*/ 69 h 83"/>
                    <a:gd name="T52" fmla="*/ 144 w 167"/>
                    <a:gd name="T53" fmla="*/ 74 h 83"/>
                    <a:gd name="T54" fmla="*/ 138 w 167"/>
                    <a:gd name="T55" fmla="*/ 78 h 83"/>
                    <a:gd name="T56" fmla="*/ 127 w 167"/>
                    <a:gd name="T57" fmla="*/ 78 h 83"/>
                    <a:gd name="T58" fmla="*/ 115 w 167"/>
                    <a:gd name="T59" fmla="*/ 83 h 83"/>
                    <a:gd name="T60" fmla="*/ 109 w 167"/>
                    <a:gd name="T61" fmla="*/ 83 h 83"/>
                    <a:gd name="T62" fmla="*/ 98 w 167"/>
                    <a:gd name="T63" fmla="*/ 78 h 83"/>
                    <a:gd name="T64" fmla="*/ 92 w 167"/>
                    <a:gd name="T65" fmla="*/ 78 h 83"/>
                    <a:gd name="T66" fmla="*/ 75 w 167"/>
                    <a:gd name="T67" fmla="*/ 74 h 83"/>
                    <a:gd name="T68" fmla="*/ 64 w 167"/>
                    <a:gd name="T69" fmla="*/ 64 h 83"/>
                    <a:gd name="T70" fmla="*/ 52 w 167"/>
                    <a:gd name="T71" fmla="*/ 54 h 83"/>
                    <a:gd name="T72" fmla="*/ 41 w 167"/>
                    <a:gd name="T73" fmla="*/ 44 h 83"/>
                    <a:gd name="T74" fmla="*/ 29 w 167"/>
                    <a:gd name="T75" fmla="*/ 30 h 83"/>
                    <a:gd name="T76" fmla="*/ 18 w 167"/>
                    <a:gd name="T77" fmla="*/ 20 h 83"/>
                    <a:gd name="T78" fmla="*/ 12 w 167"/>
                    <a:gd name="T79" fmla="*/ 10 h 83"/>
                    <a:gd name="T80" fmla="*/ 0 w 167"/>
                    <a:gd name="T81" fmla="*/ 0 h 83"/>
                    <a:gd name="T82" fmla="*/ 6 w 167"/>
                    <a:gd name="T83" fmla="*/ 0 h 83"/>
                    <a:gd name="T84" fmla="*/ 12 w 167"/>
                    <a:gd name="T85" fmla="*/ 0 h 83"/>
                    <a:gd name="T86" fmla="*/ 18 w 167"/>
                    <a:gd name="T87" fmla="*/ 5 h 83"/>
                    <a:gd name="T88" fmla="*/ 23 w 167"/>
                    <a:gd name="T89" fmla="*/ 5 h 83"/>
                    <a:gd name="T90" fmla="*/ 29 w 167"/>
                    <a:gd name="T91" fmla="*/ 10 h 83"/>
                    <a:gd name="T92" fmla="*/ 35 w 167"/>
                    <a:gd name="T93" fmla="*/ 10 h 83"/>
                    <a:gd name="T94" fmla="*/ 35 w 167"/>
                    <a:gd name="T95" fmla="*/ 10 h 83"/>
                    <a:gd name="T96" fmla="*/ 41 w 167"/>
                    <a:gd name="T97" fmla="*/ 1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7" h="83">
                      <a:moveTo>
                        <a:pt x="41" y="10"/>
                      </a:moveTo>
                      <a:lnTo>
                        <a:pt x="52" y="15"/>
                      </a:lnTo>
                      <a:lnTo>
                        <a:pt x="52" y="15"/>
                      </a:lnTo>
                      <a:lnTo>
                        <a:pt x="64" y="15"/>
                      </a:lnTo>
                      <a:lnTo>
                        <a:pt x="69" y="15"/>
                      </a:lnTo>
                      <a:lnTo>
                        <a:pt x="75" y="15"/>
                      </a:lnTo>
                      <a:lnTo>
                        <a:pt x="81" y="15"/>
                      </a:lnTo>
                      <a:lnTo>
                        <a:pt x="87" y="15"/>
                      </a:lnTo>
                      <a:lnTo>
                        <a:pt x="92" y="15"/>
                      </a:lnTo>
                      <a:lnTo>
                        <a:pt x="98" y="15"/>
                      </a:lnTo>
                      <a:lnTo>
                        <a:pt x="104" y="15"/>
                      </a:lnTo>
                      <a:lnTo>
                        <a:pt x="109" y="15"/>
                      </a:lnTo>
                      <a:lnTo>
                        <a:pt x="121" y="15"/>
                      </a:lnTo>
                      <a:lnTo>
                        <a:pt x="127" y="15"/>
                      </a:lnTo>
                      <a:lnTo>
                        <a:pt x="132" y="15"/>
                      </a:lnTo>
                      <a:lnTo>
                        <a:pt x="138" y="20"/>
                      </a:lnTo>
                      <a:lnTo>
                        <a:pt x="144" y="20"/>
                      </a:lnTo>
                      <a:lnTo>
                        <a:pt x="150" y="25"/>
                      </a:lnTo>
                      <a:lnTo>
                        <a:pt x="155" y="30"/>
                      </a:lnTo>
                      <a:lnTo>
                        <a:pt x="155" y="34"/>
                      </a:lnTo>
                      <a:lnTo>
                        <a:pt x="161" y="39"/>
                      </a:lnTo>
                      <a:lnTo>
                        <a:pt x="161" y="49"/>
                      </a:lnTo>
                      <a:lnTo>
                        <a:pt x="167" y="54"/>
                      </a:lnTo>
                      <a:lnTo>
                        <a:pt x="161" y="59"/>
                      </a:lnTo>
                      <a:lnTo>
                        <a:pt x="161" y="64"/>
                      </a:lnTo>
                      <a:lnTo>
                        <a:pt x="155" y="69"/>
                      </a:lnTo>
                      <a:lnTo>
                        <a:pt x="144" y="74"/>
                      </a:lnTo>
                      <a:lnTo>
                        <a:pt x="138" y="78"/>
                      </a:lnTo>
                      <a:lnTo>
                        <a:pt x="127" y="78"/>
                      </a:lnTo>
                      <a:lnTo>
                        <a:pt x="115" y="83"/>
                      </a:lnTo>
                      <a:lnTo>
                        <a:pt x="109" y="83"/>
                      </a:lnTo>
                      <a:lnTo>
                        <a:pt x="98" y="78"/>
                      </a:lnTo>
                      <a:lnTo>
                        <a:pt x="92" y="78"/>
                      </a:lnTo>
                      <a:lnTo>
                        <a:pt x="75" y="74"/>
                      </a:lnTo>
                      <a:lnTo>
                        <a:pt x="64" y="64"/>
                      </a:lnTo>
                      <a:lnTo>
                        <a:pt x="52" y="54"/>
                      </a:lnTo>
                      <a:lnTo>
                        <a:pt x="41" y="44"/>
                      </a:lnTo>
                      <a:lnTo>
                        <a:pt x="29" y="30"/>
                      </a:lnTo>
                      <a:lnTo>
                        <a:pt x="18" y="20"/>
                      </a:lnTo>
                      <a:lnTo>
                        <a:pt x="12" y="10"/>
                      </a:lnTo>
                      <a:lnTo>
                        <a:pt x="0" y="0"/>
                      </a:lnTo>
                      <a:lnTo>
                        <a:pt x="6" y="0"/>
                      </a:lnTo>
                      <a:lnTo>
                        <a:pt x="12" y="0"/>
                      </a:lnTo>
                      <a:lnTo>
                        <a:pt x="18" y="5"/>
                      </a:lnTo>
                      <a:lnTo>
                        <a:pt x="23" y="5"/>
                      </a:lnTo>
                      <a:lnTo>
                        <a:pt x="29" y="10"/>
                      </a:lnTo>
                      <a:lnTo>
                        <a:pt x="35" y="10"/>
                      </a:lnTo>
                      <a:lnTo>
                        <a:pt x="35" y="10"/>
                      </a:lnTo>
                      <a:lnTo>
                        <a:pt x="41"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206" name="Freeform 22"/>
                <p:cNvSpPr>
                  <a:spLocks/>
                </p:cNvSpPr>
                <p:nvPr/>
              </p:nvSpPr>
              <p:spPr bwMode="auto">
                <a:xfrm>
                  <a:off x="4347" y="3458"/>
                  <a:ext cx="92" cy="88"/>
                </a:xfrm>
                <a:custGeom>
                  <a:avLst/>
                  <a:gdLst>
                    <a:gd name="T0" fmla="*/ 0 w 92"/>
                    <a:gd name="T1" fmla="*/ 5 h 88"/>
                    <a:gd name="T2" fmla="*/ 0 w 92"/>
                    <a:gd name="T3" fmla="*/ 0 h 88"/>
                    <a:gd name="T4" fmla="*/ 6 w 92"/>
                    <a:gd name="T5" fmla="*/ 0 h 88"/>
                    <a:gd name="T6" fmla="*/ 12 w 92"/>
                    <a:gd name="T7" fmla="*/ 0 h 88"/>
                    <a:gd name="T8" fmla="*/ 18 w 92"/>
                    <a:gd name="T9" fmla="*/ 5 h 88"/>
                    <a:gd name="T10" fmla="*/ 23 w 92"/>
                    <a:gd name="T11" fmla="*/ 5 h 88"/>
                    <a:gd name="T12" fmla="*/ 29 w 92"/>
                    <a:gd name="T13" fmla="*/ 10 h 88"/>
                    <a:gd name="T14" fmla="*/ 35 w 92"/>
                    <a:gd name="T15" fmla="*/ 10 h 88"/>
                    <a:gd name="T16" fmla="*/ 40 w 92"/>
                    <a:gd name="T17" fmla="*/ 15 h 88"/>
                    <a:gd name="T18" fmla="*/ 46 w 92"/>
                    <a:gd name="T19" fmla="*/ 15 h 88"/>
                    <a:gd name="T20" fmla="*/ 52 w 92"/>
                    <a:gd name="T21" fmla="*/ 15 h 88"/>
                    <a:gd name="T22" fmla="*/ 58 w 92"/>
                    <a:gd name="T23" fmla="*/ 15 h 88"/>
                    <a:gd name="T24" fmla="*/ 63 w 92"/>
                    <a:gd name="T25" fmla="*/ 20 h 88"/>
                    <a:gd name="T26" fmla="*/ 69 w 92"/>
                    <a:gd name="T27" fmla="*/ 20 h 88"/>
                    <a:gd name="T28" fmla="*/ 75 w 92"/>
                    <a:gd name="T29" fmla="*/ 25 h 88"/>
                    <a:gd name="T30" fmla="*/ 81 w 92"/>
                    <a:gd name="T31" fmla="*/ 25 h 88"/>
                    <a:gd name="T32" fmla="*/ 81 w 92"/>
                    <a:gd name="T33" fmla="*/ 30 h 88"/>
                    <a:gd name="T34" fmla="*/ 86 w 92"/>
                    <a:gd name="T35" fmla="*/ 35 h 88"/>
                    <a:gd name="T36" fmla="*/ 92 w 92"/>
                    <a:gd name="T37" fmla="*/ 44 h 88"/>
                    <a:gd name="T38" fmla="*/ 92 w 92"/>
                    <a:gd name="T39" fmla="*/ 54 h 88"/>
                    <a:gd name="T40" fmla="*/ 92 w 92"/>
                    <a:gd name="T41" fmla="*/ 64 h 88"/>
                    <a:gd name="T42" fmla="*/ 92 w 92"/>
                    <a:gd name="T43" fmla="*/ 74 h 88"/>
                    <a:gd name="T44" fmla="*/ 86 w 92"/>
                    <a:gd name="T45" fmla="*/ 79 h 88"/>
                    <a:gd name="T46" fmla="*/ 86 w 92"/>
                    <a:gd name="T47" fmla="*/ 84 h 88"/>
                    <a:gd name="T48" fmla="*/ 81 w 92"/>
                    <a:gd name="T49" fmla="*/ 88 h 88"/>
                    <a:gd name="T50" fmla="*/ 69 w 92"/>
                    <a:gd name="T51" fmla="*/ 88 h 88"/>
                    <a:gd name="T52" fmla="*/ 63 w 92"/>
                    <a:gd name="T53" fmla="*/ 88 h 88"/>
                    <a:gd name="T54" fmla="*/ 58 w 92"/>
                    <a:gd name="T55" fmla="*/ 88 h 88"/>
                    <a:gd name="T56" fmla="*/ 52 w 92"/>
                    <a:gd name="T57" fmla="*/ 84 h 88"/>
                    <a:gd name="T58" fmla="*/ 46 w 92"/>
                    <a:gd name="T59" fmla="*/ 79 h 88"/>
                    <a:gd name="T60" fmla="*/ 40 w 92"/>
                    <a:gd name="T61" fmla="*/ 79 h 88"/>
                    <a:gd name="T62" fmla="*/ 40 w 92"/>
                    <a:gd name="T63" fmla="*/ 74 h 88"/>
                    <a:gd name="T64" fmla="*/ 35 w 92"/>
                    <a:gd name="T65" fmla="*/ 69 h 88"/>
                    <a:gd name="T66" fmla="*/ 29 w 92"/>
                    <a:gd name="T67" fmla="*/ 64 h 88"/>
                    <a:gd name="T68" fmla="*/ 18 w 92"/>
                    <a:gd name="T69" fmla="*/ 54 h 88"/>
                    <a:gd name="T70" fmla="*/ 12 w 92"/>
                    <a:gd name="T71" fmla="*/ 49 h 88"/>
                    <a:gd name="T72" fmla="*/ 6 w 92"/>
                    <a:gd name="T73" fmla="*/ 40 h 88"/>
                    <a:gd name="T74" fmla="*/ 0 w 92"/>
                    <a:gd name="T75" fmla="*/ 30 h 88"/>
                    <a:gd name="T76" fmla="*/ 0 w 92"/>
                    <a:gd name="T77" fmla="*/ 25 h 88"/>
                    <a:gd name="T78" fmla="*/ 0 w 92"/>
                    <a:gd name="T79" fmla="*/ 15 h 88"/>
                    <a:gd name="T80" fmla="*/ 0 w 92"/>
                    <a:gd name="T81" fmla="*/ 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2" h="88">
                      <a:moveTo>
                        <a:pt x="0" y="5"/>
                      </a:moveTo>
                      <a:lnTo>
                        <a:pt x="0" y="0"/>
                      </a:lnTo>
                      <a:lnTo>
                        <a:pt x="6" y="0"/>
                      </a:lnTo>
                      <a:lnTo>
                        <a:pt x="12" y="0"/>
                      </a:lnTo>
                      <a:lnTo>
                        <a:pt x="18" y="5"/>
                      </a:lnTo>
                      <a:lnTo>
                        <a:pt x="23" y="5"/>
                      </a:lnTo>
                      <a:lnTo>
                        <a:pt x="29" y="10"/>
                      </a:lnTo>
                      <a:lnTo>
                        <a:pt x="35" y="10"/>
                      </a:lnTo>
                      <a:lnTo>
                        <a:pt x="40" y="15"/>
                      </a:lnTo>
                      <a:lnTo>
                        <a:pt x="46" y="15"/>
                      </a:lnTo>
                      <a:lnTo>
                        <a:pt x="52" y="15"/>
                      </a:lnTo>
                      <a:lnTo>
                        <a:pt x="58" y="15"/>
                      </a:lnTo>
                      <a:lnTo>
                        <a:pt x="63" y="20"/>
                      </a:lnTo>
                      <a:lnTo>
                        <a:pt x="69" y="20"/>
                      </a:lnTo>
                      <a:lnTo>
                        <a:pt x="75" y="25"/>
                      </a:lnTo>
                      <a:lnTo>
                        <a:pt x="81" y="25"/>
                      </a:lnTo>
                      <a:lnTo>
                        <a:pt x="81" y="30"/>
                      </a:lnTo>
                      <a:lnTo>
                        <a:pt x="86" y="35"/>
                      </a:lnTo>
                      <a:lnTo>
                        <a:pt x="92" y="44"/>
                      </a:lnTo>
                      <a:lnTo>
                        <a:pt x="92" y="54"/>
                      </a:lnTo>
                      <a:lnTo>
                        <a:pt x="92" y="64"/>
                      </a:lnTo>
                      <a:lnTo>
                        <a:pt x="92" y="74"/>
                      </a:lnTo>
                      <a:lnTo>
                        <a:pt x="86" y="79"/>
                      </a:lnTo>
                      <a:lnTo>
                        <a:pt x="86" y="84"/>
                      </a:lnTo>
                      <a:lnTo>
                        <a:pt x="81" y="88"/>
                      </a:lnTo>
                      <a:lnTo>
                        <a:pt x="69" y="88"/>
                      </a:lnTo>
                      <a:lnTo>
                        <a:pt x="63" y="88"/>
                      </a:lnTo>
                      <a:lnTo>
                        <a:pt x="58" y="88"/>
                      </a:lnTo>
                      <a:lnTo>
                        <a:pt x="52" y="84"/>
                      </a:lnTo>
                      <a:lnTo>
                        <a:pt x="46" y="79"/>
                      </a:lnTo>
                      <a:lnTo>
                        <a:pt x="40" y="79"/>
                      </a:lnTo>
                      <a:lnTo>
                        <a:pt x="40" y="74"/>
                      </a:lnTo>
                      <a:lnTo>
                        <a:pt x="35" y="69"/>
                      </a:lnTo>
                      <a:lnTo>
                        <a:pt x="29" y="64"/>
                      </a:lnTo>
                      <a:lnTo>
                        <a:pt x="18" y="54"/>
                      </a:lnTo>
                      <a:lnTo>
                        <a:pt x="12" y="49"/>
                      </a:lnTo>
                      <a:lnTo>
                        <a:pt x="6" y="40"/>
                      </a:lnTo>
                      <a:lnTo>
                        <a:pt x="0" y="30"/>
                      </a:lnTo>
                      <a:lnTo>
                        <a:pt x="0" y="25"/>
                      </a:lnTo>
                      <a:lnTo>
                        <a:pt x="0" y="15"/>
                      </a:lnTo>
                      <a:lnTo>
                        <a:pt x="0"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207" name="Freeform 23"/>
                <p:cNvSpPr>
                  <a:spLocks/>
                </p:cNvSpPr>
                <p:nvPr/>
              </p:nvSpPr>
              <p:spPr bwMode="auto">
                <a:xfrm>
                  <a:off x="4422" y="2906"/>
                  <a:ext cx="270" cy="186"/>
                </a:xfrm>
                <a:custGeom>
                  <a:avLst/>
                  <a:gdLst>
                    <a:gd name="T0" fmla="*/ 6 w 270"/>
                    <a:gd name="T1" fmla="*/ 15 h 186"/>
                    <a:gd name="T2" fmla="*/ 23 w 270"/>
                    <a:gd name="T3" fmla="*/ 24 h 186"/>
                    <a:gd name="T4" fmla="*/ 40 w 270"/>
                    <a:gd name="T5" fmla="*/ 29 h 186"/>
                    <a:gd name="T6" fmla="*/ 57 w 270"/>
                    <a:gd name="T7" fmla="*/ 34 h 186"/>
                    <a:gd name="T8" fmla="*/ 75 w 270"/>
                    <a:gd name="T9" fmla="*/ 34 h 186"/>
                    <a:gd name="T10" fmla="*/ 86 w 270"/>
                    <a:gd name="T11" fmla="*/ 24 h 186"/>
                    <a:gd name="T12" fmla="*/ 103 w 270"/>
                    <a:gd name="T13" fmla="*/ 15 h 186"/>
                    <a:gd name="T14" fmla="*/ 115 w 270"/>
                    <a:gd name="T15" fmla="*/ 5 h 186"/>
                    <a:gd name="T16" fmla="*/ 126 w 270"/>
                    <a:gd name="T17" fmla="*/ 10 h 186"/>
                    <a:gd name="T18" fmla="*/ 126 w 270"/>
                    <a:gd name="T19" fmla="*/ 29 h 186"/>
                    <a:gd name="T20" fmla="*/ 121 w 270"/>
                    <a:gd name="T21" fmla="*/ 49 h 186"/>
                    <a:gd name="T22" fmla="*/ 121 w 270"/>
                    <a:gd name="T23" fmla="*/ 68 h 186"/>
                    <a:gd name="T24" fmla="*/ 126 w 270"/>
                    <a:gd name="T25" fmla="*/ 88 h 186"/>
                    <a:gd name="T26" fmla="*/ 138 w 270"/>
                    <a:gd name="T27" fmla="*/ 103 h 186"/>
                    <a:gd name="T28" fmla="*/ 155 w 270"/>
                    <a:gd name="T29" fmla="*/ 117 h 186"/>
                    <a:gd name="T30" fmla="*/ 172 w 270"/>
                    <a:gd name="T31" fmla="*/ 127 h 186"/>
                    <a:gd name="T32" fmla="*/ 189 w 270"/>
                    <a:gd name="T33" fmla="*/ 132 h 186"/>
                    <a:gd name="T34" fmla="*/ 201 w 270"/>
                    <a:gd name="T35" fmla="*/ 132 h 186"/>
                    <a:gd name="T36" fmla="*/ 218 w 270"/>
                    <a:gd name="T37" fmla="*/ 127 h 186"/>
                    <a:gd name="T38" fmla="*/ 235 w 270"/>
                    <a:gd name="T39" fmla="*/ 122 h 186"/>
                    <a:gd name="T40" fmla="*/ 247 w 270"/>
                    <a:gd name="T41" fmla="*/ 132 h 186"/>
                    <a:gd name="T42" fmla="*/ 253 w 270"/>
                    <a:gd name="T43" fmla="*/ 151 h 186"/>
                    <a:gd name="T44" fmla="*/ 258 w 270"/>
                    <a:gd name="T45" fmla="*/ 171 h 186"/>
                    <a:gd name="T46" fmla="*/ 270 w 270"/>
                    <a:gd name="T47" fmla="*/ 181 h 186"/>
                    <a:gd name="T48" fmla="*/ 264 w 270"/>
                    <a:gd name="T49" fmla="*/ 186 h 186"/>
                    <a:gd name="T50" fmla="*/ 253 w 270"/>
                    <a:gd name="T51" fmla="*/ 181 h 186"/>
                    <a:gd name="T52" fmla="*/ 235 w 270"/>
                    <a:gd name="T53" fmla="*/ 176 h 186"/>
                    <a:gd name="T54" fmla="*/ 224 w 270"/>
                    <a:gd name="T55" fmla="*/ 171 h 186"/>
                    <a:gd name="T56" fmla="*/ 207 w 270"/>
                    <a:gd name="T57" fmla="*/ 166 h 186"/>
                    <a:gd name="T58" fmla="*/ 195 w 270"/>
                    <a:gd name="T59" fmla="*/ 156 h 186"/>
                    <a:gd name="T60" fmla="*/ 178 w 270"/>
                    <a:gd name="T61" fmla="*/ 151 h 186"/>
                    <a:gd name="T62" fmla="*/ 166 w 270"/>
                    <a:gd name="T63" fmla="*/ 147 h 186"/>
                    <a:gd name="T64" fmla="*/ 144 w 270"/>
                    <a:gd name="T65" fmla="*/ 137 h 186"/>
                    <a:gd name="T66" fmla="*/ 121 w 270"/>
                    <a:gd name="T67" fmla="*/ 122 h 186"/>
                    <a:gd name="T68" fmla="*/ 98 w 270"/>
                    <a:gd name="T69" fmla="*/ 107 h 186"/>
                    <a:gd name="T70" fmla="*/ 69 w 270"/>
                    <a:gd name="T71" fmla="*/ 93 h 186"/>
                    <a:gd name="T72" fmla="*/ 52 w 270"/>
                    <a:gd name="T73" fmla="*/ 73 h 186"/>
                    <a:gd name="T74" fmla="*/ 34 w 270"/>
                    <a:gd name="T75" fmla="*/ 59 h 186"/>
                    <a:gd name="T76" fmla="*/ 23 w 270"/>
                    <a:gd name="T77" fmla="*/ 39 h 186"/>
                    <a:gd name="T78" fmla="*/ 6 w 270"/>
                    <a:gd name="T79" fmla="*/ 19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70" h="186">
                      <a:moveTo>
                        <a:pt x="0" y="10"/>
                      </a:moveTo>
                      <a:lnTo>
                        <a:pt x="6" y="15"/>
                      </a:lnTo>
                      <a:lnTo>
                        <a:pt x="11" y="19"/>
                      </a:lnTo>
                      <a:lnTo>
                        <a:pt x="23" y="24"/>
                      </a:lnTo>
                      <a:lnTo>
                        <a:pt x="29" y="24"/>
                      </a:lnTo>
                      <a:lnTo>
                        <a:pt x="40" y="29"/>
                      </a:lnTo>
                      <a:lnTo>
                        <a:pt x="46" y="34"/>
                      </a:lnTo>
                      <a:lnTo>
                        <a:pt x="57" y="34"/>
                      </a:lnTo>
                      <a:lnTo>
                        <a:pt x="63" y="34"/>
                      </a:lnTo>
                      <a:lnTo>
                        <a:pt x="75" y="34"/>
                      </a:lnTo>
                      <a:lnTo>
                        <a:pt x="80" y="29"/>
                      </a:lnTo>
                      <a:lnTo>
                        <a:pt x="86" y="24"/>
                      </a:lnTo>
                      <a:lnTo>
                        <a:pt x="98" y="19"/>
                      </a:lnTo>
                      <a:lnTo>
                        <a:pt x="103" y="15"/>
                      </a:lnTo>
                      <a:lnTo>
                        <a:pt x="109" y="10"/>
                      </a:lnTo>
                      <a:lnTo>
                        <a:pt x="115" y="5"/>
                      </a:lnTo>
                      <a:lnTo>
                        <a:pt x="126" y="0"/>
                      </a:lnTo>
                      <a:lnTo>
                        <a:pt x="126" y="10"/>
                      </a:lnTo>
                      <a:lnTo>
                        <a:pt x="126" y="19"/>
                      </a:lnTo>
                      <a:lnTo>
                        <a:pt x="126" y="29"/>
                      </a:lnTo>
                      <a:lnTo>
                        <a:pt x="126" y="39"/>
                      </a:lnTo>
                      <a:lnTo>
                        <a:pt x="121" y="49"/>
                      </a:lnTo>
                      <a:lnTo>
                        <a:pt x="121" y="59"/>
                      </a:lnTo>
                      <a:lnTo>
                        <a:pt x="121" y="68"/>
                      </a:lnTo>
                      <a:lnTo>
                        <a:pt x="121" y="78"/>
                      </a:lnTo>
                      <a:lnTo>
                        <a:pt x="126" y="88"/>
                      </a:lnTo>
                      <a:lnTo>
                        <a:pt x="132" y="98"/>
                      </a:lnTo>
                      <a:lnTo>
                        <a:pt x="138" y="103"/>
                      </a:lnTo>
                      <a:lnTo>
                        <a:pt x="149" y="107"/>
                      </a:lnTo>
                      <a:lnTo>
                        <a:pt x="155" y="117"/>
                      </a:lnTo>
                      <a:lnTo>
                        <a:pt x="166" y="122"/>
                      </a:lnTo>
                      <a:lnTo>
                        <a:pt x="172" y="127"/>
                      </a:lnTo>
                      <a:lnTo>
                        <a:pt x="184" y="132"/>
                      </a:lnTo>
                      <a:lnTo>
                        <a:pt x="189" y="132"/>
                      </a:lnTo>
                      <a:lnTo>
                        <a:pt x="195" y="132"/>
                      </a:lnTo>
                      <a:lnTo>
                        <a:pt x="201" y="132"/>
                      </a:lnTo>
                      <a:lnTo>
                        <a:pt x="212" y="132"/>
                      </a:lnTo>
                      <a:lnTo>
                        <a:pt x="218" y="127"/>
                      </a:lnTo>
                      <a:lnTo>
                        <a:pt x="230" y="127"/>
                      </a:lnTo>
                      <a:lnTo>
                        <a:pt x="235" y="122"/>
                      </a:lnTo>
                      <a:lnTo>
                        <a:pt x="247" y="122"/>
                      </a:lnTo>
                      <a:lnTo>
                        <a:pt x="247" y="132"/>
                      </a:lnTo>
                      <a:lnTo>
                        <a:pt x="247" y="142"/>
                      </a:lnTo>
                      <a:lnTo>
                        <a:pt x="253" y="151"/>
                      </a:lnTo>
                      <a:lnTo>
                        <a:pt x="253" y="161"/>
                      </a:lnTo>
                      <a:lnTo>
                        <a:pt x="258" y="171"/>
                      </a:lnTo>
                      <a:lnTo>
                        <a:pt x="264" y="176"/>
                      </a:lnTo>
                      <a:lnTo>
                        <a:pt x="270" y="181"/>
                      </a:lnTo>
                      <a:lnTo>
                        <a:pt x="270" y="186"/>
                      </a:lnTo>
                      <a:lnTo>
                        <a:pt x="264" y="186"/>
                      </a:lnTo>
                      <a:lnTo>
                        <a:pt x="258" y="181"/>
                      </a:lnTo>
                      <a:lnTo>
                        <a:pt x="253" y="181"/>
                      </a:lnTo>
                      <a:lnTo>
                        <a:pt x="241" y="176"/>
                      </a:lnTo>
                      <a:lnTo>
                        <a:pt x="235" y="176"/>
                      </a:lnTo>
                      <a:lnTo>
                        <a:pt x="230" y="171"/>
                      </a:lnTo>
                      <a:lnTo>
                        <a:pt x="224" y="171"/>
                      </a:lnTo>
                      <a:lnTo>
                        <a:pt x="212" y="166"/>
                      </a:lnTo>
                      <a:lnTo>
                        <a:pt x="207" y="166"/>
                      </a:lnTo>
                      <a:lnTo>
                        <a:pt x="201" y="161"/>
                      </a:lnTo>
                      <a:lnTo>
                        <a:pt x="195" y="156"/>
                      </a:lnTo>
                      <a:lnTo>
                        <a:pt x="184" y="156"/>
                      </a:lnTo>
                      <a:lnTo>
                        <a:pt x="178" y="151"/>
                      </a:lnTo>
                      <a:lnTo>
                        <a:pt x="172" y="151"/>
                      </a:lnTo>
                      <a:lnTo>
                        <a:pt x="166" y="147"/>
                      </a:lnTo>
                      <a:lnTo>
                        <a:pt x="161" y="142"/>
                      </a:lnTo>
                      <a:lnTo>
                        <a:pt x="144" y="137"/>
                      </a:lnTo>
                      <a:lnTo>
                        <a:pt x="132" y="132"/>
                      </a:lnTo>
                      <a:lnTo>
                        <a:pt x="121" y="122"/>
                      </a:lnTo>
                      <a:lnTo>
                        <a:pt x="109" y="117"/>
                      </a:lnTo>
                      <a:lnTo>
                        <a:pt x="98" y="107"/>
                      </a:lnTo>
                      <a:lnTo>
                        <a:pt x="80" y="103"/>
                      </a:lnTo>
                      <a:lnTo>
                        <a:pt x="69" y="93"/>
                      </a:lnTo>
                      <a:lnTo>
                        <a:pt x="63" y="83"/>
                      </a:lnTo>
                      <a:lnTo>
                        <a:pt x="52" y="73"/>
                      </a:lnTo>
                      <a:lnTo>
                        <a:pt x="40" y="68"/>
                      </a:lnTo>
                      <a:lnTo>
                        <a:pt x="34" y="59"/>
                      </a:lnTo>
                      <a:lnTo>
                        <a:pt x="29" y="49"/>
                      </a:lnTo>
                      <a:lnTo>
                        <a:pt x="23" y="39"/>
                      </a:lnTo>
                      <a:lnTo>
                        <a:pt x="11" y="29"/>
                      </a:lnTo>
                      <a:lnTo>
                        <a:pt x="6" y="19"/>
                      </a:lnTo>
                      <a:lnTo>
                        <a:pt x="0" y="10"/>
                      </a:lnTo>
                      <a:close/>
                    </a:path>
                  </a:pathLst>
                </a:custGeom>
                <a:solidFill>
                  <a:srgbClr val="0E0D0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grpSp>
        </p:grpSp>
        <p:sp>
          <p:nvSpPr>
            <p:cNvPr id="93208" name="Text Box 24"/>
            <p:cNvSpPr txBox="1">
              <a:spLocks noChangeArrowheads="1"/>
            </p:cNvSpPr>
            <p:nvPr/>
          </p:nvSpPr>
          <p:spPr bwMode="auto">
            <a:xfrm rot="20125815">
              <a:off x="1099" y="598"/>
              <a:ext cx="2787" cy="3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marL="261938" marR="0" lvl="0" indent="-261938" algn="ctr" defTabSz="914400" rtl="1" eaLnBrk="1" fontAlgn="auto" latinLnBrk="0" hangingPunct="1">
                <a:lnSpc>
                  <a:spcPct val="100000"/>
                </a:lnSpc>
                <a:spcBef>
                  <a:spcPct val="20000"/>
                </a:spcBef>
                <a:spcAft>
                  <a:spcPts val="0"/>
                </a:spcAft>
                <a:buClrTx/>
                <a:buSzTx/>
                <a:buFont typeface="Arial" pitchFamily="34" charset="0"/>
                <a:buNone/>
                <a:tabLst/>
                <a:defRPr/>
              </a:pPr>
              <a:r>
                <a:rPr lang="ar-IQ" sz="3000" dirty="0" smtClean="0">
                  <a:solidFill>
                    <a:srgbClr val="FF0000"/>
                  </a:solidFill>
                  <a:latin typeface="ae_AlMateen" pitchFamily="18" charset="-78"/>
                  <a:cs typeface="ae_AlMateen" pitchFamily="18" charset="-78"/>
                </a:rPr>
                <a:t> </a:t>
              </a:r>
              <a:r>
                <a:rPr lang="ar-IQ" sz="3000" dirty="0">
                  <a:solidFill>
                    <a:prstClr val="black"/>
                  </a:solidFill>
                  <a:latin typeface="ae_AlMateen" pitchFamily="18" charset="-78"/>
                  <a:cs typeface="ae_AlMateen" pitchFamily="18" charset="-78"/>
                </a:rPr>
                <a:t>البسملة</a:t>
              </a:r>
              <a:r>
                <a:rPr lang="ar-IQ" sz="3000" dirty="0" smtClean="0">
                  <a:solidFill>
                    <a:srgbClr val="FF0000"/>
                  </a:solidFill>
                  <a:latin typeface="ae_AlMateen" pitchFamily="18" charset="-78"/>
                  <a:cs typeface="ae_AlMateen" pitchFamily="18" charset="-78"/>
                </a:rPr>
                <a:t>.</a:t>
              </a:r>
            </a:p>
            <a:p>
              <a:pPr marL="261938" marR="0" lvl="0" indent="-261938" algn="ctr" defTabSz="914400" rtl="1" eaLnBrk="1" fontAlgn="auto" latinLnBrk="0" hangingPunct="1">
                <a:lnSpc>
                  <a:spcPct val="100000"/>
                </a:lnSpc>
                <a:spcBef>
                  <a:spcPct val="20000"/>
                </a:spcBef>
                <a:spcAft>
                  <a:spcPts val="0"/>
                </a:spcAft>
                <a:buClrTx/>
                <a:buSzTx/>
                <a:buFont typeface="Arial" pitchFamily="34" charset="0"/>
                <a:buNone/>
                <a:tabLst/>
                <a:defRPr/>
              </a:pPr>
              <a:r>
                <a:rPr lang="ar-IQ" sz="3000" dirty="0" smtClean="0">
                  <a:solidFill>
                    <a:srgbClr val="FF0000"/>
                  </a:solidFill>
                  <a:latin typeface="ae_AlMateen" pitchFamily="18" charset="-78"/>
                  <a:cs typeface="ae_AlMateen" pitchFamily="18" charset="-78"/>
                </a:rPr>
                <a:t> </a:t>
              </a:r>
              <a:r>
                <a:rPr lang="ar-IQ" sz="3000" dirty="0">
                  <a:solidFill>
                    <a:prstClr val="black"/>
                  </a:solidFill>
                  <a:latin typeface="ae_AlMateen" pitchFamily="18" charset="-78"/>
                  <a:cs typeface="ae_AlMateen" pitchFamily="18" charset="-78"/>
                </a:rPr>
                <a:t>الاستفتاح. </a:t>
              </a:r>
            </a:p>
            <a:p>
              <a:pPr marL="261938" marR="0" lvl="0" indent="-261938" algn="ctr" defTabSz="914400" rtl="1" eaLnBrk="1" fontAlgn="auto" latinLnBrk="0" hangingPunct="1">
                <a:lnSpc>
                  <a:spcPct val="100000"/>
                </a:lnSpc>
                <a:spcBef>
                  <a:spcPct val="20000"/>
                </a:spcBef>
                <a:spcAft>
                  <a:spcPts val="0"/>
                </a:spcAft>
                <a:buClrTx/>
                <a:buSzTx/>
                <a:buFont typeface="Arial" pitchFamily="34" charset="0"/>
                <a:buNone/>
                <a:tabLst/>
                <a:defRPr/>
              </a:pPr>
              <a:r>
                <a:rPr lang="ar-IQ" sz="3000" dirty="0" smtClean="0">
                  <a:solidFill>
                    <a:prstClr val="black"/>
                  </a:solidFill>
                  <a:latin typeface="ae_AlMateen" pitchFamily="18" charset="-78"/>
                  <a:cs typeface="ae_AlMateen" pitchFamily="18" charset="-78"/>
                </a:rPr>
                <a:t>الإعلان </a:t>
              </a:r>
              <a:r>
                <a:rPr lang="ar-IQ" sz="3000" dirty="0">
                  <a:solidFill>
                    <a:prstClr val="black"/>
                  </a:solidFill>
                  <a:latin typeface="ae_AlMateen" pitchFamily="18" charset="-78"/>
                  <a:cs typeface="ae_AlMateen" pitchFamily="18" charset="-78"/>
                </a:rPr>
                <a:t>عن </a:t>
              </a:r>
              <a:r>
                <a:rPr lang="ar-IQ" sz="3000" dirty="0" smtClean="0">
                  <a:solidFill>
                    <a:prstClr val="black"/>
                  </a:solidFill>
                  <a:latin typeface="ae_AlMateen" pitchFamily="18" charset="-78"/>
                  <a:cs typeface="ae_AlMateen" pitchFamily="18" charset="-78"/>
                </a:rPr>
                <a:t>موضوع	 البحث. </a:t>
              </a:r>
            </a:p>
            <a:p>
              <a:pPr marL="261938" marR="0" lvl="0" indent="-261938" algn="ctr" defTabSz="914400" rtl="1" eaLnBrk="1" fontAlgn="auto" latinLnBrk="0" hangingPunct="1">
                <a:lnSpc>
                  <a:spcPct val="100000"/>
                </a:lnSpc>
                <a:spcBef>
                  <a:spcPct val="20000"/>
                </a:spcBef>
                <a:spcAft>
                  <a:spcPts val="0"/>
                </a:spcAft>
                <a:buClrTx/>
                <a:buSzTx/>
                <a:buFont typeface="Arial" pitchFamily="34" charset="0"/>
                <a:buNone/>
                <a:tabLst/>
                <a:defRPr/>
              </a:pPr>
              <a:r>
                <a:rPr lang="ar-IQ" sz="3000" dirty="0" smtClean="0">
                  <a:solidFill>
                    <a:prstClr val="black"/>
                  </a:solidFill>
                  <a:latin typeface="ae_AlMateen" pitchFamily="18" charset="-78"/>
                  <a:cs typeface="ae_AlMateen" pitchFamily="18" charset="-78"/>
                </a:rPr>
                <a:t>أهمية الموضوع.</a:t>
              </a:r>
            </a:p>
            <a:p>
              <a:pPr marL="261938" marR="0" lvl="0" indent="-261938" algn="ctr" defTabSz="914400" rtl="1" eaLnBrk="1" fontAlgn="auto" latinLnBrk="0" hangingPunct="1">
                <a:lnSpc>
                  <a:spcPct val="100000"/>
                </a:lnSpc>
                <a:spcBef>
                  <a:spcPct val="20000"/>
                </a:spcBef>
                <a:spcAft>
                  <a:spcPts val="0"/>
                </a:spcAft>
                <a:buClrTx/>
                <a:buSzTx/>
                <a:buFont typeface="Arial" pitchFamily="34" charset="0"/>
                <a:buNone/>
                <a:tabLst/>
                <a:defRPr/>
              </a:pPr>
              <a:r>
                <a:rPr lang="ar-IQ" sz="3000" dirty="0" smtClean="0">
                  <a:solidFill>
                    <a:prstClr val="black"/>
                  </a:solidFill>
                  <a:latin typeface="ae_AlMateen" pitchFamily="18" charset="-78"/>
                  <a:cs typeface="ae_AlMateen" pitchFamily="18" charset="-78"/>
                </a:rPr>
                <a:t>أهداف البحث</a:t>
              </a:r>
            </a:p>
            <a:p>
              <a:pPr marL="261938" marR="0" lvl="0" indent="-261938" algn="ctr" defTabSz="914400" rtl="1" eaLnBrk="1" fontAlgn="auto" latinLnBrk="0" hangingPunct="1">
                <a:lnSpc>
                  <a:spcPct val="100000"/>
                </a:lnSpc>
                <a:spcBef>
                  <a:spcPct val="20000"/>
                </a:spcBef>
                <a:spcAft>
                  <a:spcPts val="0"/>
                </a:spcAft>
                <a:buClrTx/>
                <a:buSzTx/>
                <a:buFont typeface="Arial" pitchFamily="34" charset="0"/>
                <a:buNone/>
                <a:tabLst/>
                <a:defRPr/>
              </a:pPr>
              <a:r>
                <a:rPr lang="ar-IQ" sz="3000" dirty="0" smtClean="0">
                  <a:solidFill>
                    <a:srgbClr val="FF0000"/>
                  </a:solidFill>
                  <a:latin typeface="ae_AlMateen" pitchFamily="18" charset="-78"/>
                  <a:cs typeface="ae_AlMateen" pitchFamily="18" charset="-78"/>
                </a:rPr>
                <a:t> </a:t>
              </a:r>
              <a:r>
                <a:rPr lang="ar-IQ" sz="3000" dirty="0">
                  <a:solidFill>
                    <a:prstClr val="black"/>
                  </a:solidFill>
                  <a:latin typeface="ae_AlMateen" pitchFamily="18" charset="-78"/>
                  <a:cs typeface="ae_AlMateen" pitchFamily="18" charset="-78"/>
                </a:rPr>
                <a:t>أسباب اختيار الموضوع.</a:t>
              </a:r>
            </a:p>
            <a:p>
              <a:pPr marL="261938" marR="0" lvl="0" indent="-261938" algn="ctr" defTabSz="914400" rtl="1" eaLnBrk="1" fontAlgn="auto" latinLnBrk="0" hangingPunct="1">
                <a:lnSpc>
                  <a:spcPct val="100000"/>
                </a:lnSpc>
                <a:spcBef>
                  <a:spcPct val="20000"/>
                </a:spcBef>
                <a:spcAft>
                  <a:spcPts val="0"/>
                </a:spcAft>
                <a:buClrTx/>
                <a:buSzTx/>
                <a:buFont typeface="Arial" pitchFamily="34" charset="0"/>
                <a:buNone/>
                <a:tabLst/>
                <a:defRPr/>
              </a:pPr>
              <a:r>
                <a:rPr lang="ar-IQ" sz="3000" dirty="0" smtClean="0">
                  <a:solidFill>
                    <a:srgbClr val="FF0000"/>
                  </a:solidFill>
                  <a:latin typeface="ae_AlMateen" pitchFamily="18" charset="-78"/>
                  <a:cs typeface="ae_AlMateen" pitchFamily="18" charset="-78"/>
                </a:rPr>
                <a:t> </a:t>
              </a:r>
              <a:r>
                <a:rPr lang="ar-IQ" sz="3000" dirty="0">
                  <a:solidFill>
                    <a:prstClr val="black"/>
                  </a:solidFill>
                  <a:latin typeface="ae_AlMateen" pitchFamily="18" charset="-78"/>
                  <a:cs typeface="ae_AlMateen" pitchFamily="18" charset="-78"/>
                </a:rPr>
                <a:t>الدراسات السابقة. </a:t>
              </a:r>
              <a:endParaRPr lang="ar-IQ" sz="3000" dirty="0" smtClean="0">
                <a:solidFill>
                  <a:prstClr val="black"/>
                </a:solidFill>
                <a:latin typeface="ae_AlMateen" pitchFamily="18" charset="-78"/>
                <a:cs typeface="ae_AlMateen" pitchFamily="18" charset="-78"/>
              </a:endParaRPr>
            </a:p>
            <a:p>
              <a:pPr marL="261938" marR="0" lvl="0" indent="-261938" algn="ctr" defTabSz="914400" rtl="1" eaLnBrk="1" fontAlgn="auto" latinLnBrk="0" hangingPunct="1">
                <a:lnSpc>
                  <a:spcPct val="100000"/>
                </a:lnSpc>
                <a:spcBef>
                  <a:spcPct val="20000"/>
                </a:spcBef>
                <a:spcAft>
                  <a:spcPts val="0"/>
                </a:spcAft>
                <a:buClrTx/>
                <a:buSzTx/>
                <a:buFont typeface="Arial" pitchFamily="34" charset="0"/>
                <a:buNone/>
                <a:tabLst/>
                <a:defRPr/>
              </a:pPr>
              <a:r>
                <a:rPr lang="ar-IQ" sz="3000" dirty="0" smtClean="0">
                  <a:solidFill>
                    <a:prstClr val="black"/>
                  </a:solidFill>
                  <a:latin typeface="ae_AlMateen" pitchFamily="18" charset="-78"/>
                  <a:cs typeface="ae_AlMateen" pitchFamily="18" charset="-78"/>
                </a:rPr>
                <a:t>أهم مصادر البحث</a:t>
              </a:r>
            </a:p>
            <a:p>
              <a:pPr marL="261938" marR="0" lvl="0" indent="-261938" algn="ctr" defTabSz="914400" rtl="1" eaLnBrk="1" fontAlgn="auto" latinLnBrk="0" hangingPunct="1">
                <a:lnSpc>
                  <a:spcPct val="100000"/>
                </a:lnSpc>
                <a:spcBef>
                  <a:spcPct val="20000"/>
                </a:spcBef>
                <a:spcAft>
                  <a:spcPts val="0"/>
                </a:spcAft>
                <a:buClrTx/>
                <a:buSzTx/>
                <a:buFont typeface="Arial" pitchFamily="34" charset="0"/>
                <a:buNone/>
                <a:tabLst/>
                <a:defRPr/>
              </a:pPr>
              <a:r>
                <a:rPr lang="ar-IQ" sz="3000" dirty="0" smtClean="0">
                  <a:solidFill>
                    <a:srgbClr val="FF0000"/>
                  </a:solidFill>
                  <a:latin typeface="ae_AlMateen" pitchFamily="18" charset="-78"/>
                  <a:cs typeface="ae_AlMateen" pitchFamily="18" charset="-78"/>
                </a:rPr>
                <a:t> </a:t>
              </a:r>
              <a:r>
                <a:rPr lang="ar-IQ" sz="3000" dirty="0">
                  <a:solidFill>
                    <a:prstClr val="black"/>
                  </a:solidFill>
                  <a:latin typeface="ae_AlMateen" pitchFamily="18" charset="-78"/>
                  <a:cs typeface="ae_AlMateen" pitchFamily="18" charset="-78"/>
                </a:rPr>
                <a:t>منهج البحث</a:t>
              </a:r>
              <a:r>
                <a:rPr lang="ar-IQ" sz="3000" dirty="0" smtClean="0">
                  <a:solidFill>
                    <a:prstClr val="black"/>
                  </a:solidFill>
                  <a:latin typeface="ae_AlMateen" pitchFamily="18" charset="-78"/>
                  <a:cs typeface="ae_AlMateen" pitchFamily="18" charset="-78"/>
                </a:rPr>
                <a:t>. </a:t>
              </a:r>
            </a:p>
            <a:p>
              <a:pPr marL="261938" marR="0" lvl="0" indent="-261938" algn="ctr" defTabSz="914400" rtl="1" eaLnBrk="1" fontAlgn="auto" latinLnBrk="0" hangingPunct="1">
                <a:lnSpc>
                  <a:spcPct val="100000"/>
                </a:lnSpc>
                <a:spcBef>
                  <a:spcPct val="20000"/>
                </a:spcBef>
                <a:spcAft>
                  <a:spcPts val="0"/>
                </a:spcAft>
                <a:buClrTx/>
                <a:buSzTx/>
                <a:buFont typeface="Arial" pitchFamily="34" charset="0"/>
                <a:buNone/>
                <a:tabLst/>
                <a:defRPr/>
              </a:pPr>
              <a:r>
                <a:rPr lang="ar-IQ" sz="3000" dirty="0" smtClean="0">
                  <a:solidFill>
                    <a:prstClr val="black"/>
                  </a:solidFill>
                  <a:latin typeface="ae_AlMateen" pitchFamily="18" charset="-78"/>
                  <a:cs typeface="ae_AlMateen" pitchFamily="18" charset="-78"/>
                </a:rPr>
                <a:t>خطة البحث.</a:t>
              </a:r>
            </a:p>
            <a:p>
              <a:pPr marL="261938" marR="0" lvl="0" indent="-261938" algn="ctr" defTabSz="914400" rtl="1" eaLnBrk="1" fontAlgn="auto" latinLnBrk="0" hangingPunct="1">
                <a:lnSpc>
                  <a:spcPct val="100000"/>
                </a:lnSpc>
                <a:spcBef>
                  <a:spcPct val="20000"/>
                </a:spcBef>
                <a:spcAft>
                  <a:spcPts val="0"/>
                </a:spcAft>
                <a:buClrTx/>
                <a:buSzTx/>
                <a:buFont typeface="Arial" pitchFamily="34" charset="0"/>
                <a:buNone/>
                <a:tabLst/>
                <a:defRPr/>
              </a:pPr>
              <a:r>
                <a:rPr lang="ar-IQ" sz="3000" dirty="0" smtClean="0">
                  <a:solidFill>
                    <a:prstClr val="black"/>
                  </a:solidFill>
                  <a:latin typeface="ae_AlMateen" pitchFamily="18" charset="-78"/>
                  <a:cs typeface="ae_AlMateen" pitchFamily="18" charset="-78"/>
                </a:rPr>
                <a:t>الاعتذار</a:t>
              </a:r>
              <a:endParaRPr lang="ar-IQ" sz="3000" dirty="0">
                <a:solidFill>
                  <a:prstClr val="black"/>
                </a:solidFill>
                <a:latin typeface="ae_AlMateen" pitchFamily="18" charset="-78"/>
                <a:cs typeface="ae_AlMateen" pitchFamily="18" charset="-78"/>
              </a:endParaRPr>
            </a:p>
          </p:txBody>
        </p:sp>
      </p:grpSp>
      <p:grpSp>
        <p:nvGrpSpPr>
          <p:cNvPr id="93209" name="Group 25"/>
          <p:cNvGrpSpPr>
            <a:grpSpLocks/>
          </p:cNvGrpSpPr>
          <p:nvPr/>
        </p:nvGrpSpPr>
        <p:grpSpPr bwMode="auto">
          <a:xfrm>
            <a:off x="5069585" y="207769"/>
            <a:ext cx="4678363" cy="2235692"/>
            <a:chOff x="2810" y="170"/>
            <a:chExt cx="2947" cy="1763"/>
          </a:xfrm>
        </p:grpSpPr>
        <p:grpSp>
          <p:nvGrpSpPr>
            <p:cNvPr id="93210" name="Group 26"/>
            <p:cNvGrpSpPr>
              <a:grpSpLocks/>
            </p:cNvGrpSpPr>
            <p:nvPr/>
          </p:nvGrpSpPr>
          <p:grpSpPr bwMode="auto">
            <a:xfrm rot="1061659">
              <a:off x="2810" y="170"/>
              <a:ext cx="2947" cy="1412"/>
              <a:chOff x="2350" y="385"/>
              <a:chExt cx="3569" cy="1412"/>
            </a:xfrm>
          </p:grpSpPr>
          <p:sp>
            <p:nvSpPr>
              <p:cNvPr id="93211" name="AutoShape 27"/>
              <p:cNvSpPr>
                <a:spLocks noChangeAspect="1" noChangeArrowheads="1" noTextEdit="1"/>
              </p:cNvSpPr>
              <p:nvPr/>
            </p:nvSpPr>
            <p:spPr bwMode="auto">
              <a:xfrm>
                <a:off x="3377" y="597"/>
                <a:ext cx="2542" cy="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IQ"/>
              </a:p>
            </p:txBody>
          </p:sp>
          <p:sp>
            <p:nvSpPr>
              <p:cNvPr id="93212" name="Freeform 28"/>
              <p:cNvSpPr>
                <a:spLocks/>
              </p:cNvSpPr>
              <p:nvPr/>
            </p:nvSpPr>
            <p:spPr bwMode="auto">
              <a:xfrm>
                <a:off x="3542" y="1377"/>
                <a:ext cx="387" cy="360"/>
              </a:xfrm>
              <a:custGeom>
                <a:avLst/>
                <a:gdLst>
                  <a:gd name="T0" fmla="*/ 0 w 387"/>
                  <a:gd name="T1" fmla="*/ 282 h 360"/>
                  <a:gd name="T2" fmla="*/ 4 w 387"/>
                  <a:gd name="T3" fmla="*/ 294 h 360"/>
                  <a:gd name="T4" fmla="*/ 8 w 387"/>
                  <a:gd name="T5" fmla="*/ 306 h 360"/>
                  <a:gd name="T6" fmla="*/ 12 w 387"/>
                  <a:gd name="T7" fmla="*/ 318 h 360"/>
                  <a:gd name="T8" fmla="*/ 20 w 387"/>
                  <a:gd name="T9" fmla="*/ 330 h 360"/>
                  <a:gd name="T10" fmla="*/ 33 w 387"/>
                  <a:gd name="T11" fmla="*/ 342 h 360"/>
                  <a:gd name="T12" fmla="*/ 45 w 387"/>
                  <a:gd name="T13" fmla="*/ 354 h 360"/>
                  <a:gd name="T14" fmla="*/ 62 w 387"/>
                  <a:gd name="T15" fmla="*/ 360 h 360"/>
                  <a:gd name="T16" fmla="*/ 78 w 387"/>
                  <a:gd name="T17" fmla="*/ 360 h 360"/>
                  <a:gd name="T18" fmla="*/ 86 w 387"/>
                  <a:gd name="T19" fmla="*/ 360 h 360"/>
                  <a:gd name="T20" fmla="*/ 119 w 387"/>
                  <a:gd name="T21" fmla="*/ 348 h 360"/>
                  <a:gd name="T22" fmla="*/ 144 w 387"/>
                  <a:gd name="T23" fmla="*/ 318 h 360"/>
                  <a:gd name="T24" fmla="*/ 165 w 387"/>
                  <a:gd name="T25" fmla="*/ 282 h 360"/>
                  <a:gd name="T26" fmla="*/ 189 w 387"/>
                  <a:gd name="T27" fmla="*/ 240 h 360"/>
                  <a:gd name="T28" fmla="*/ 206 w 387"/>
                  <a:gd name="T29" fmla="*/ 204 h 360"/>
                  <a:gd name="T30" fmla="*/ 226 w 387"/>
                  <a:gd name="T31" fmla="*/ 174 h 360"/>
                  <a:gd name="T32" fmla="*/ 247 w 387"/>
                  <a:gd name="T33" fmla="*/ 150 h 360"/>
                  <a:gd name="T34" fmla="*/ 263 w 387"/>
                  <a:gd name="T35" fmla="*/ 144 h 360"/>
                  <a:gd name="T36" fmla="*/ 272 w 387"/>
                  <a:gd name="T37" fmla="*/ 150 h 360"/>
                  <a:gd name="T38" fmla="*/ 276 w 387"/>
                  <a:gd name="T39" fmla="*/ 156 h 360"/>
                  <a:gd name="T40" fmla="*/ 280 w 387"/>
                  <a:gd name="T41" fmla="*/ 174 h 360"/>
                  <a:gd name="T42" fmla="*/ 280 w 387"/>
                  <a:gd name="T43" fmla="*/ 192 h 360"/>
                  <a:gd name="T44" fmla="*/ 280 w 387"/>
                  <a:gd name="T45" fmla="*/ 210 h 360"/>
                  <a:gd name="T46" fmla="*/ 284 w 387"/>
                  <a:gd name="T47" fmla="*/ 228 h 360"/>
                  <a:gd name="T48" fmla="*/ 292 w 387"/>
                  <a:gd name="T49" fmla="*/ 240 h 360"/>
                  <a:gd name="T50" fmla="*/ 317 w 387"/>
                  <a:gd name="T51" fmla="*/ 246 h 360"/>
                  <a:gd name="T52" fmla="*/ 321 w 387"/>
                  <a:gd name="T53" fmla="*/ 246 h 360"/>
                  <a:gd name="T54" fmla="*/ 329 w 387"/>
                  <a:gd name="T55" fmla="*/ 246 h 360"/>
                  <a:gd name="T56" fmla="*/ 342 w 387"/>
                  <a:gd name="T57" fmla="*/ 240 h 360"/>
                  <a:gd name="T58" fmla="*/ 350 w 387"/>
                  <a:gd name="T59" fmla="*/ 234 h 360"/>
                  <a:gd name="T60" fmla="*/ 358 w 387"/>
                  <a:gd name="T61" fmla="*/ 222 h 360"/>
                  <a:gd name="T62" fmla="*/ 366 w 387"/>
                  <a:gd name="T63" fmla="*/ 210 h 360"/>
                  <a:gd name="T64" fmla="*/ 375 w 387"/>
                  <a:gd name="T65" fmla="*/ 198 h 360"/>
                  <a:gd name="T66" fmla="*/ 379 w 387"/>
                  <a:gd name="T67" fmla="*/ 186 h 360"/>
                  <a:gd name="T68" fmla="*/ 387 w 387"/>
                  <a:gd name="T69" fmla="*/ 174 h 360"/>
                  <a:gd name="T70" fmla="*/ 379 w 387"/>
                  <a:gd name="T71" fmla="*/ 156 h 360"/>
                  <a:gd name="T72" fmla="*/ 371 w 387"/>
                  <a:gd name="T73" fmla="*/ 132 h 360"/>
                  <a:gd name="T74" fmla="*/ 358 w 387"/>
                  <a:gd name="T75" fmla="*/ 108 h 360"/>
                  <a:gd name="T76" fmla="*/ 350 w 387"/>
                  <a:gd name="T77" fmla="*/ 90 h 360"/>
                  <a:gd name="T78" fmla="*/ 338 w 387"/>
                  <a:gd name="T79" fmla="*/ 66 h 360"/>
                  <a:gd name="T80" fmla="*/ 329 w 387"/>
                  <a:gd name="T81" fmla="*/ 42 h 360"/>
                  <a:gd name="T82" fmla="*/ 317 w 387"/>
                  <a:gd name="T83" fmla="*/ 24 h 360"/>
                  <a:gd name="T84" fmla="*/ 301 w 387"/>
                  <a:gd name="T85" fmla="*/ 0 h 360"/>
                  <a:gd name="T86" fmla="*/ 0 w 387"/>
                  <a:gd name="T87" fmla="*/ 282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87" h="360">
                    <a:moveTo>
                      <a:pt x="0" y="282"/>
                    </a:moveTo>
                    <a:lnTo>
                      <a:pt x="0" y="282"/>
                    </a:lnTo>
                    <a:lnTo>
                      <a:pt x="0" y="288"/>
                    </a:lnTo>
                    <a:lnTo>
                      <a:pt x="4" y="294"/>
                    </a:lnTo>
                    <a:lnTo>
                      <a:pt x="4" y="300"/>
                    </a:lnTo>
                    <a:lnTo>
                      <a:pt x="8" y="306"/>
                    </a:lnTo>
                    <a:lnTo>
                      <a:pt x="8" y="312"/>
                    </a:lnTo>
                    <a:lnTo>
                      <a:pt x="12" y="318"/>
                    </a:lnTo>
                    <a:lnTo>
                      <a:pt x="16" y="324"/>
                    </a:lnTo>
                    <a:lnTo>
                      <a:pt x="20" y="330"/>
                    </a:lnTo>
                    <a:lnTo>
                      <a:pt x="29" y="336"/>
                    </a:lnTo>
                    <a:lnTo>
                      <a:pt x="33" y="342"/>
                    </a:lnTo>
                    <a:lnTo>
                      <a:pt x="41" y="348"/>
                    </a:lnTo>
                    <a:lnTo>
                      <a:pt x="45" y="354"/>
                    </a:lnTo>
                    <a:lnTo>
                      <a:pt x="53" y="354"/>
                    </a:lnTo>
                    <a:lnTo>
                      <a:pt x="62" y="360"/>
                    </a:lnTo>
                    <a:lnTo>
                      <a:pt x="66" y="360"/>
                    </a:lnTo>
                    <a:lnTo>
                      <a:pt x="78" y="360"/>
                    </a:lnTo>
                    <a:lnTo>
                      <a:pt x="78" y="360"/>
                    </a:lnTo>
                    <a:lnTo>
                      <a:pt x="86" y="360"/>
                    </a:lnTo>
                    <a:lnTo>
                      <a:pt x="103" y="360"/>
                    </a:lnTo>
                    <a:lnTo>
                      <a:pt x="119" y="348"/>
                    </a:lnTo>
                    <a:lnTo>
                      <a:pt x="132" y="336"/>
                    </a:lnTo>
                    <a:lnTo>
                      <a:pt x="144" y="318"/>
                    </a:lnTo>
                    <a:lnTo>
                      <a:pt x="156" y="300"/>
                    </a:lnTo>
                    <a:lnTo>
                      <a:pt x="165" y="282"/>
                    </a:lnTo>
                    <a:lnTo>
                      <a:pt x="177" y="264"/>
                    </a:lnTo>
                    <a:lnTo>
                      <a:pt x="189" y="240"/>
                    </a:lnTo>
                    <a:lnTo>
                      <a:pt x="198" y="222"/>
                    </a:lnTo>
                    <a:lnTo>
                      <a:pt x="206" y="204"/>
                    </a:lnTo>
                    <a:lnTo>
                      <a:pt x="218" y="186"/>
                    </a:lnTo>
                    <a:lnTo>
                      <a:pt x="226" y="174"/>
                    </a:lnTo>
                    <a:lnTo>
                      <a:pt x="239" y="162"/>
                    </a:lnTo>
                    <a:lnTo>
                      <a:pt x="247" y="150"/>
                    </a:lnTo>
                    <a:lnTo>
                      <a:pt x="263" y="144"/>
                    </a:lnTo>
                    <a:lnTo>
                      <a:pt x="263" y="144"/>
                    </a:lnTo>
                    <a:lnTo>
                      <a:pt x="268" y="144"/>
                    </a:lnTo>
                    <a:lnTo>
                      <a:pt x="272" y="150"/>
                    </a:lnTo>
                    <a:lnTo>
                      <a:pt x="276" y="150"/>
                    </a:lnTo>
                    <a:lnTo>
                      <a:pt x="276" y="156"/>
                    </a:lnTo>
                    <a:lnTo>
                      <a:pt x="276" y="162"/>
                    </a:lnTo>
                    <a:lnTo>
                      <a:pt x="280" y="174"/>
                    </a:lnTo>
                    <a:lnTo>
                      <a:pt x="280" y="180"/>
                    </a:lnTo>
                    <a:lnTo>
                      <a:pt x="280" y="192"/>
                    </a:lnTo>
                    <a:lnTo>
                      <a:pt x="280" y="204"/>
                    </a:lnTo>
                    <a:lnTo>
                      <a:pt x="280" y="210"/>
                    </a:lnTo>
                    <a:lnTo>
                      <a:pt x="280" y="222"/>
                    </a:lnTo>
                    <a:lnTo>
                      <a:pt x="284" y="228"/>
                    </a:lnTo>
                    <a:lnTo>
                      <a:pt x="288" y="234"/>
                    </a:lnTo>
                    <a:lnTo>
                      <a:pt x="292" y="240"/>
                    </a:lnTo>
                    <a:lnTo>
                      <a:pt x="301" y="246"/>
                    </a:lnTo>
                    <a:lnTo>
                      <a:pt x="317" y="246"/>
                    </a:lnTo>
                    <a:lnTo>
                      <a:pt x="317" y="246"/>
                    </a:lnTo>
                    <a:lnTo>
                      <a:pt x="321" y="246"/>
                    </a:lnTo>
                    <a:lnTo>
                      <a:pt x="325" y="246"/>
                    </a:lnTo>
                    <a:lnTo>
                      <a:pt x="329" y="246"/>
                    </a:lnTo>
                    <a:lnTo>
                      <a:pt x="334" y="240"/>
                    </a:lnTo>
                    <a:lnTo>
                      <a:pt x="342" y="240"/>
                    </a:lnTo>
                    <a:lnTo>
                      <a:pt x="346" y="234"/>
                    </a:lnTo>
                    <a:lnTo>
                      <a:pt x="350" y="234"/>
                    </a:lnTo>
                    <a:lnTo>
                      <a:pt x="354" y="228"/>
                    </a:lnTo>
                    <a:lnTo>
                      <a:pt x="358" y="222"/>
                    </a:lnTo>
                    <a:lnTo>
                      <a:pt x="362" y="216"/>
                    </a:lnTo>
                    <a:lnTo>
                      <a:pt x="366" y="210"/>
                    </a:lnTo>
                    <a:lnTo>
                      <a:pt x="371" y="204"/>
                    </a:lnTo>
                    <a:lnTo>
                      <a:pt x="375" y="198"/>
                    </a:lnTo>
                    <a:lnTo>
                      <a:pt x="379" y="192"/>
                    </a:lnTo>
                    <a:lnTo>
                      <a:pt x="379" y="186"/>
                    </a:lnTo>
                    <a:lnTo>
                      <a:pt x="387" y="174"/>
                    </a:lnTo>
                    <a:lnTo>
                      <a:pt x="387" y="174"/>
                    </a:lnTo>
                    <a:lnTo>
                      <a:pt x="383" y="168"/>
                    </a:lnTo>
                    <a:lnTo>
                      <a:pt x="379" y="156"/>
                    </a:lnTo>
                    <a:lnTo>
                      <a:pt x="375" y="144"/>
                    </a:lnTo>
                    <a:lnTo>
                      <a:pt x="371" y="132"/>
                    </a:lnTo>
                    <a:lnTo>
                      <a:pt x="366" y="120"/>
                    </a:lnTo>
                    <a:lnTo>
                      <a:pt x="358" y="108"/>
                    </a:lnTo>
                    <a:lnTo>
                      <a:pt x="354" y="102"/>
                    </a:lnTo>
                    <a:lnTo>
                      <a:pt x="350" y="90"/>
                    </a:lnTo>
                    <a:lnTo>
                      <a:pt x="346" y="78"/>
                    </a:lnTo>
                    <a:lnTo>
                      <a:pt x="338" y="66"/>
                    </a:lnTo>
                    <a:lnTo>
                      <a:pt x="334" y="54"/>
                    </a:lnTo>
                    <a:lnTo>
                      <a:pt x="329" y="42"/>
                    </a:lnTo>
                    <a:lnTo>
                      <a:pt x="321" y="36"/>
                    </a:lnTo>
                    <a:lnTo>
                      <a:pt x="317" y="24"/>
                    </a:lnTo>
                    <a:lnTo>
                      <a:pt x="309" y="12"/>
                    </a:lnTo>
                    <a:lnTo>
                      <a:pt x="301" y="0"/>
                    </a:lnTo>
                    <a:lnTo>
                      <a:pt x="0" y="42"/>
                    </a:lnTo>
                    <a:lnTo>
                      <a:pt x="0" y="282"/>
                    </a:lnTo>
                    <a:close/>
                  </a:path>
                </a:pathLst>
              </a:cu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213" name="Freeform 29"/>
              <p:cNvSpPr>
                <a:spLocks/>
              </p:cNvSpPr>
              <p:nvPr/>
            </p:nvSpPr>
            <p:spPr bwMode="auto">
              <a:xfrm>
                <a:off x="3567" y="1383"/>
                <a:ext cx="329" cy="324"/>
              </a:xfrm>
              <a:custGeom>
                <a:avLst/>
                <a:gdLst>
                  <a:gd name="T0" fmla="*/ 12 w 329"/>
                  <a:gd name="T1" fmla="*/ 186 h 324"/>
                  <a:gd name="T2" fmla="*/ 8 w 329"/>
                  <a:gd name="T3" fmla="*/ 198 h 324"/>
                  <a:gd name="T4" fmla="*/ 4 w 329"/>
                  <a:gd name="T5" fmla="*/ 222 h 324"/>
                  <a:gd name="T6" fmla="*/ 0 w 329"/>
                  <a:gd name="T7" fmla="*/ 240 h 324"/>
                  <a:gd name="T8" fmla="*/ 0 w 329"/>
                  <a:gd name="T9" fmla="*/ 264 h 324"/>
                  <a:gd name="T10" fmla="*/ 4 w 329"/>
                  <a:gd name="T11" fmla="*/ 288 h 324"/>
                  <a:gd name="T12" fmla="*/ 12 w 329"/>
                  <a:gd name="T13" fmla="*/ 306 h 324"/>
                  <a:gd name="T14" fmla="*/ 28 w 329"/>
                  <a:gd name="T15" fmla="*/ 318 h 324"/>
                  <a:gd name="T16" fmla="*/ 53 w 329"/>
                  <a:gd name="T17" fmla="*/ 324 h 324"/>
                  <a:gd name="T18" fmla="*/ 61 w 329"/>
                  <a:gd name="T19" fmla="*/ 324 h 324"/>
                  <a:gd name="T20" fmla="*/ 90 w 329"/>
                  <a:gd name="T21" fmla="*/ 312 h 324"/>
                  <a:gd name="T22" fmla="*/ 111 w 329"/>
                  <a:gd name="T23" fmla="*/ 282 h 324"/>
                  <a:gd name="T24" fmla="*/ 131 w 329"/>
                  <a:gd name="T25" fmla="*/ 246 h 324"/>
                  <a:gd name="T26" fmla="*/ 152 w 329"/>
                  <a:gd name="T27" fmla="*/ 204 h 324"/>
                  <a:gd name="T28" fmla="*/ 173 w 329"/>
                  <a:gd name="T29" fmla="*/ 162 h 324"/>
                  <a:gd name="T30" fmla="*/ 193 w 329"/>
                  <a:gd name="T31" fmla="*/ 132 h 324"/>
                  <a:gd name="T32" fmla="*/ 218 w 329"/>
                  <a:gd name="T33" fmla="*/ 108 h 324"/>
                  <a:gd name="T34" fmla="*/ 238 w 329"/>
                  <a:gd name="T35" fmla="*/ 102 h 324"/>
                  <a:gd name="T36" fmla="*/ 255 w 329"/>
                  <a:gd name="T37" fmla="*/ 108 h 324"/>
                  <a:gd name="T38" fmla="*/ 267 w 329"/>
                  <a:gd name="T39" fmla="*/ 114 h 324"/>
                  <a:gd name="T40" fmla="*/ 276 w 329"/>
                  <a:gd name="T41" fmla="*/ 132 h 324"/>
                  <a:gd name="T42" fmla="*/ 276 w 329"/>
                  <a:gd name="T43" fmla="*/ 150 h 324"/>
                  <a:gd name="T44" fmla="*/ 276 w 329"/>
                  <a:gd name="T45" fmla="*/ 168 h 324"/>
                  <a:gd name="T46" fmla="*/ 276 w 329"/>
                  <a:gd name="T47" fmla="*/ 186 h 324"/>
                  <a:gd name="T48" fmla="*/ 280 w 329"/>
                  <a:gd name="T49" fmla="*/ 204 h 324"/>
                  <a:gd name="T50" fmla="*/ 296 w 329"/>
                  <a:gd name="T51" fmla="*/ 210 h 324"/>
                  <a:gd name="T52" fmla="*/ 296 w 329"/>
                  <a:gd name="T53" fmla="*/ 210 h 324"/>
                  <a:gd name="T54" fmla="*/ 304 w 329"/>
                  <a:gd name="T55" fmla="*/ 210 h 324"/>
                  <a:gd name="T56" fmla="*/ 309 w 329"/>
                  <a:gd name="T57" fmla="*/ 204 h 324"/>
                  <a:gd name="T58" fmla="*/ 313 w 329"/>
                  <a:gd name="T59" fmla="*/ 198 h 324"/>
                  <a:gd name="T60" fmla="*/ 313 w 329"/>
                  <a:gd name="T61" fmla="*/ 198 h 324"/>
                  <a:gd name="T62" fmla="*/ 317 w 329"/>
                  <a:gd name="T63" fmla="*/ 186 h 324"/>
                  <a:gd name="T64" fmla="*/ 321 w 329"/>
                  <a:gd name="T65" fmla="*/ 180 h 324"/>
                  <a:gd name="T66" fmla="*/ 325 w 329"/>
                  <a:gd name="T67" fmla="*/ 168 h 324"/>
                  <a:gd name="T68" fmla="*/ 329 w 329"/>
                  <a:gd name="T69" fmla="*/ 162 h 324"/>
                  <a:gd name="T70" fmla="*/ 325 w 329"/>
                  <a:gd name="T71" fmla="*/ 138 h 324"/>
                  <a:gd name="T72" fmla="*/ 317 w 329"/>
                  <a:gd name="T73" fmla="*/ 120 h 324"/>
                  <a:gd name="T74" fmla="*/ 309 w 329"/>
                  <a:gd name="T75" fmla="*/ 96 h 324"/>
                  <a:gd name="T76" fmla="*/ 296 w 329"/>
                  <a:gd name="T77" fmla="*/ 78 h 324"/>
                  <a:gd name="T78" fmla="*/ 288 w 329"/>
                  <a:gd name="T79" fmla="*/ 60 h 324"/>
                  <a:gd name="T80" fmla="*/ 276 w 329"/>
                  <a:gd name="T81" fmla="*/ 42 h 324"/>
                  <a:gd name="T82" fmla="*/ 267 w 329"/>
                  <a:gd name="T83" fmla="*/ 24 h 324"/>
                  <a:gd name="T84" fmla="*/ 251 w 329"/>
                  <a:gd name="T85" fmla="*/ 0 h 324"/>
                  <a:gd name="T86" fmla="*/ 12 w 329"/>
                  <a:gd name="T87" fmla="*/ 186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29" h="324">
                    <a:moveTo>
                      <a:pt x="12" y="186"/>
                    </a:moveTo>
                    <a:lnTo>
                      <a:pt x="12" y="186"/>
                    </a:lnTo>
                    <a:lnTo>
                      <a:pt x="8" y="186"/>
                    </a:lnTo>
                    <a:lnTo>
                      <a:pt x="8" y="198"/>
                    </a:lnTo>
                    <a:lnTo>
                      <a:pt x="4" y="210"/>
                    </a:lnTo>
                    <a:lnTo>
                      <a:pt x="4" y="222"/>
                    </a:lnTo>
                    <a:lnTo>
                      <a:pt x="0" y="234"/>
                    </a:lnTo>
                    <a:lnTo>
                      <a:pt x="0" y="240"/>
                    </a:lnTo>
                    <a:lnTo>
                      <a:pt x="0" y="252"/>
                    </a:lnTo>
                    <a:lnTo>
                      <a:pt x="0" y="264"/>
                    </a:lnTo>
                    <a:lnTo>
                      <a:pt x="0" y="276"/>
                    </a:lnTo>
                    <a:lnTo>
                      <a:pt x="4" y="288"/>
                    </a:lnTo>
                    <a:lnTo>
                      <a:pt x="8" y="294"/>
                    </a:lnTo>
                    <a:lnTo>
                      <a:pt x="12" y="306"/>
                    </a:lnTo>
                    <a:lnTo>
                      <a:pt x="20" y="312"/>
                    </a:lnTo>
                    <a:lnTo>
                      <a:pt x="28" y="318"/>
                    </a:lnTo>
                    <a:lnTo>
                      <a:pt x="37" y="324"/>
                    </a:lnTo>
                    <a:lnTo>
                      <a:pt x="53" y="324"/>
                    </a:lnTo>
                    <a:lnTo>
                      <a:pt x="53" y="324"/>
                    </a:lnTo>
                    <a:lnTo>
                      <a:pt x="61" y="324"/>
                    </a:lnTo>
                    <a:lnTo>
                      <a:pt x="74" y="318"/>
                    </a:lnTo>
                    <a:lnTo>
                      <a:pt x="90" y="312"/>
                    </a:lnTo>
                    <a:lnTo>
                      <a:pt x="98" y="294"/>
                    </a:lnTo>
                    <a:lnTo>
                      <a:pt x="111" y="282"/>
                    </a:lnTo>
                    <a:lnTo>
                      <a:pt x="123" y="264"/>
                    </a:lnTo>
                    <a:lnTo>
                      <a:pt x="131" y="246"/>
                    </a:lnTo>
                    <a:lnTo>
                      <a:pt x="140" y="222"/>
                    </a:lnTo>
                    <a:lnTo>
                      <a:pt x="152" y="204"/>
                    </a:lnTo>
                    <a:lnTo>
                      <a:pt x="160" y="180"/>
                    </a:lnTo>
                    <a:lnTo>
                      <a:pt x="173" y="162"/>
                    </a:lnTo>
                    <a:lnTo>
                      <a:pt x="185" y="144"/>
                    </a:lnTo>
                    <a:lnTo>
                      <a:pt x="193" y="132"/>
                    </a:lnTo>
                    <a:lnTo>
                      <a:pt x="206" y="120"/>
                    </a:lnTo>
                    <a:lnTo>
                      <a:pt x="218" y="108"/>
                    </a:lnTo>
                    <a:lnTo>
                      <a:pt x="238" y="102"/>
                    </a:lnTo>
                    <a:lnTo>
                      <a:pt x="238" y="102"/>
                    </a:lnTo>
                    <a:lnTo>
                      <a:pt x="247" y="102"/>
                    </a:lnTo>
                    <a:lnTo>
                      <a:pt x="255" y="108"/>
                    </a:lnTo>
                    <a:lnTo>
                      <a:pt x="263" y="108"/>
                    </a:lnTo>
                    <a:lnTo>
                      <a:pt x="267" y="114"/>
                    </a:lnTo>
                    <a:lnTo>
                      <a:pt x="271" y="126"/>
                    </a:lnTo>
                    <a:lnTo>
                      <a:pt x="276" y="132"/>
                    </a:lnTo>
                    <a:lnTo>
                      <a:pt x="276" y="144"/>
                    </a:lnTo>
                    <a:lnTo>
                      <a:pt x="276" y="150"/>
                    </a:lnTo>
                    <a:lnTo>
                      <a:pt x="276" y="162"/>
                    </a:lnTo>
                    <a:lnTo>
                      <a:pt x="276" y="168"/>
                    </a:lnTo>
                    <a:lnTo>
                      <a:pt x="276" y="180"/>
                    </a:lnTo>
                    <a:lnTo>
                      <a:pt x="276" y="186"/>
                    </a:lnTo>
                    <a:lnTo>
                      <a:pt x="280" y="198"/>
                    </a:lnTo>
                    <a:lnTo>
                      <a:pt x="280" y="204"/>
                    </a:lnTo>
                    <a:lnTo>
                      <a:pt x="284" y="204"/>
                    </a:lnTo>
                    <a:lnTo>
                      <a:pt x="296" y="210"/>
                    </a:lnTo>
                    <a:lnTo>
                      <a:pt x="296" y="210"/>
                    </a:lnTo>
                    <a:lnTo>
                      <a:pt x="296" y="210"/>
                    </a:lnTo>
                    <a:lnTo>
                      <a:pt x="300" y="210"/>
                    </a:lnTo>
                    <a:lnTo>
                      <a:pt x="304" y="210"/>
                    </a:lnTo>
                    <a:lnTo>
                      <a:pt x="304" y="204"/>
                    </a:lnTo>
                    <a:lnTo>
                      <a:pt x="309" y="204"/>
                    </a:lnTo>
                    <a:lnTo>
                      <a:pt x="309" y="204"/>
                    </a:lnTo>
                    <a:lnTo>
                      <a:pt x="313" y="198"/>
                    </a:lnTo>
                    <a:lnTo>
                      <a:pt x="313" y="198"/>
                    </a:lnTo>
                    <a:lnTo>
                      <a:pt x="313" y="198"/>
                    </a:lnTo>
                    <a:lnTo>
                      <a:pt x="317" y="192"/>
                    </a:lnTo>
                    <a:lnTo>
                      <a:pt x="317" y="186"/>
                    </a:lnTo>
                    <a:lnTo>
                      <a:pt x="321" y="186"/>
                    </a:lnTo>
                    <a:lnTo>
                      <a:pt x="321" y="180"/>
                    </a:lnTo>
                    <a:lnTo>
                      <a:pt x="325" y="174"/>
                    </a:lnTo>
                    <a:lnTo>
                      <a:pt x="325" y="168"/>
                    </a:lnTo>
                    <a:lnTo>
                      <a:pt x="329" y="162"/>
                    </a:lnTo>
                    <a:lnTo>
                      <a:pt x="329" y="162"/>
                    </a:lnTo>
                    <a:lnTo>
                      <a:pt x="329" y="156"/>
                    </a:lnTo>
                    <a:lnTo>
                      <a:pt x="325" y="138"/>
                    </a:lnTo>
                    <a:lnTo>
                      <a:pt x="321" y="132"/>
                    </a:lnTo>
                    <a:lnTo>
                      <a:pt x="317" y="120"/>
                    </a:lnTo>
                    <a:lnTo>
                      <a:pt x="313" y="108"/>
                    </a:lnTo>
                    <a:lnTo>
                      <a:pt x="309" y="96"/>
                    </a:lnTo>
                    <a:lnTo>
                      <a:pt x="300" y="90"/>
                    </a:lnTo>
                    <a:lnTo>
                      <a:pt x="296" y="78"/>
                    </a:lnTo>
                    <a:lnTo>
                      <a:pt x="292" y="72"/>
                    </a:lnTo>
                    <a:lnTo>
                      <a:pt x="288" y="60"/>
                    </a:lnTo>
                    <a:lnTo>
                      <a:pt x="284" y="54"/>
                    </a:lnTo>
                    <a:lnTo>
                      <a:pt x="276" y="42"/>
                    </a:lnTo>
                    <a:lnTo>
                      <a:pt x="271" y="36"/>
                    </a:lnTo>
                    <a:lnTo>
                      <a:pt x="267" y="24"/>
                    </a:lnTo>
                    <a:lnTo>
                      <a:pt x="259" y="18"/>
                    </a:lnTo>
                    <a:lnTo>
                      <a:pt x="251" y="0"/>
                    </a:lnTo>
                    <a:lnTo>
                      <a:pt x="32" y="54"/>
                    </a:lnTo>
                    <a:lnTo>
                      <a:pt x="12" y="186"/>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214" name="Freeform 30"/>
              <p:cNvSpPr>
                <a:spLocks/>
              </p:cNvSpPr>
              <p:nvPr/>
            </p:nvSpPr>
            <p:spPr bwMode="auto">
              <a:xfrm>
                <a:off x="5363" y="1383"/>
                <a:ext cx="383" cy="366"/>
              </a:xfrm>
              <a:custGeom>
                <a:avLst/>
                <a:gdLst>
                  <a:gd name="T0" fmla="*/ 383 w 383"/>
                  <a:gd name="T1" fmla="*/ 288 h 366"/>
                  <a:gd name="T2" fmla="*/ 383 w 383"/>
                  <a:gd name="T3" fmla="*/ 300 h 366"/>
                  <a:gd name="T4" fmla="*/ 379 w 383"/>
                  <a:gd name="T5" fmla="*/ 312 h 366"/>
                  <a:gd name="T6" fmla="*/ 371 w 383"/>
                  <a:gd name="T7" fmla="*/ 324 h 366"/>
                  <a:gd name="T8" fmla="*/ 362 w 383"/>
                  <a:gd name="T9" fmla="*/ 336 h 366"/>
                  <a:gd name="T10" fmla="*/ 350 w 383"/>
                  <a:gd name="T11" fmla="*/ 348 h 366"/>
                  <a:gd name="T12" fmla="*/ 338 w 383"/>
                  <a:gd name="T13" fmla="*/ 354 h 366"/>
                  <a:gd name="T14" fmla="*/ 325 w 383"/>
                  <a:gd name="T15" fmla="*/ 366 h 366"/>
                  <a:gd name="T16" fmla="*/ 305 w 383"/>
                  <a:gd name="T17" fmla="*/ 366 h 366"/>
                  <a:gd name="T18" fmla="*/ 296 w 383"/>
                  <a:gd name="T19" fmla="*/ 366 h 366"/>
                  <a:gd name="T20" fmla="*/ 268 w 383"/>
                  <a:gd name="T21" fmla="*/ 354 h 366"/>
                  <a:gd name="T22" fmla="*/ 243 w 383"/>
                  <a:gd name="T23" fmla="*/ 324 h 366"/>
                  <a:gd name="T24" fmla="*/ 218 w 383"/>
                  <a:gd name="T25" fmla="*/ 288 h 366"/>
                  <a:gd name="T26" fmla="*/ 198 w 383"/>
                  <a:gd name="T27" fmla="*/ 246 h 366"/>
                  <a:gd name="T28" fmla="*/ 177 w 383"/>
                  <a:gd name="T29" fmla="*/ 210 h 366"/>
                  <a:gd name="T30" fmla="*/ 156 w 383"/>
                  <a:gd name="T31" fmla="*/ 174 h 366"/>
                  <a:gd name="T32" fmla="*/ 136 w 383"/>
                  <a:gd name="T33" fmla="*/ 156 h 366"/>
                  <a:gd name="T34" fmla="*/ 119 w 383"/>
                  <a:gd name="T35" fmla="*/ 150 h 366"/>
                  <a:gd name="T36" fmla="*/ 111 w 383"/>
                  <a:gd name="T37" fmla="*/ 150 h 366"/>
                  <a:gd name="T38" fmla="*/ 107 w 383"/>
                  <a:gd name="T39" fmla="*/ 162 h 366"/>
                  <a:gd name="T40" fmla="*/ 107 w 383"/>
                  <a:gd name="T41" fmla="*/ 180 h 366"/>
                  <a:gd name="T42" fmla="*/ 107 w 383"/>
                  <a:gd name="T43" fmla="*/ 198 h 366"/>
                  <a:gd name="T44" fmla="*/ 103 w 383"/>
                  <a:gd name="T45" fmla="*/ 216 h 366"/>
                  <a:gd name="T46" fmla="*/ 99 w 383"/>
                  <a:gd name="T47" fmla="*/ 234 h 366"/>
                  <a:gd name="T48" fmla="*/ 90 w 383"/>
                  <a:gd name="T49" fmla="*/ 246 h 366"/>
                  <a:gd name="T50" fmla="*/ 66 w 383"/>
                  <a:gd name="T51" fmla="*/ 252 h 366"/>
                  <a:gd name="T52" fmla="*/ 66 w 383"/>
                  <a:gd name="T53" fmla="*/ 252 h 366"/>
                  <a:gd name="T54" fmla="*/ 53 w 383"/>
                  <a:gd name="T55" fmla="*/ 252 h 366"/>
                  <a:gd name="T56" fmla="*/ 45 w 383"/>
                  <a:gd name="T57" fmla="*/ 246 h 366"/>
                  <a:gd name="T58" fmla="*/ 37 w 383"/>
                  <a:gd name="T59" fmla="*/ 234 h 366"/>
                  <a:gd name="T60" fmla="*/ 25 w 383"/>
                  <a:gd name="T61" fmla="*/ 228 h 366"/>
                  <a:gd name="T62" fmla="*/ 16 w 383"/>
                  <a:gd name="T63" fmla="*/ 216 h 366"/>
                  <a:gd name="T64" fmla="*/ 12 w 383"/>
                  <a:gd name="T65" fmla="*/ 204 h 366"/>
                  <a:gd name="T66" fmla="*/ 4 w 383"/>
                  <a:gd name="T67" fmla="*/ 186 h 366"/>
                  <a:gd name="T68" fmla="*/ 0 w 383"/>
                  <a:gd name="T69" fmla="*/ 180 h 366"/>
                  <a:gd name="T70" fmla="*/ 4 w 383"/>
                  <a:gd name="T71" fmla="*/ 162 h 366"/>
                  <a:gd name="T72" fmla="*/ 12 w 383"/>
                  <a:gd name="T73" fmla="*/ 138 h 366"/>
                  <a:gd name="T74" fmla="*/ 25 w 383"/>
                  <a:gd name="T75" fmla="*/ 114 h 366"/>
                  <a:gd name="T76" fmla="*/ 33 w 383"/>
                  <a:gd name="T77" fmla="*/ 96 h 366"/>
                  <a:gd name="T78" fmla="*/ 45 w 383"/>
                  <a:gd name="T79" fmla="*/ 72 h 366"/>
                  <a:gd name="T80" fmla="*/ 57 w 383"/>
                  <a:gd name="T81" fmla="*/ 48 h 366"/>
                  <a:gd name="T82" fmla="*/ 66 w 383"/>
                  <a:gd name="T83" fmla="*/ 30 h 366"/>
                  <a:gd name="T84" fmla="*/ 82 w 383"/>
                  <a:gd name="T85" fmla="*/ 0 h 366"/>
                  <a:gd name="T86" fmla="*/ 383 w 383"/>
                  <a:gd name="T87" fmla="*/ 288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83" h="366">
                    <a:moveTo>
                      <a:pt x="383" y="288"/>
                    </a:moveTo>
                    <a:lnTo>
                      <a:pt x="383" y="288"/>
                    </a:lnTo>
                    <a:lnTo>
                      <a:pt x="383" y="294"/>
                    </a:lnTo>
                    <a:lnTo>
                      <a:pt x="383" y="300"/>
                    </a:lnTo>
                    <a:lnTo>
                      <a:pt x="379" y="306"/>
                    </a:lnTo>
                    <a:lnTo>
                      <a:pt x="379" y="312"/>
                    </a:lnTo>
                    <a:lnTo>
                      <a:pt x="375" y="318"/>
                    </a:lnTo>
                    <a:lnTo>
                      <a:pt x="371" y="324"/>
                    </a:lnTo>
                    <a:lnTo>
                      <a:pt x="366" y="330"/>
                    </a:lnTo>
                    <a:lnTo>
                      <a:pt x="362" y="336"/>
                    </a:lnTo>
                    <a:lnTo>
                      <a:pt x="358" y="342"/>
                    </a:lnTo>
                    <a:lnTo>
                      <a:pt x="350" y="348"/>
                    </a:lnTo>
                    <a:lnTo>
                      <a:pt x="346" y="354"/>
                    </a:lnTo>
                    <a:lnTo>
                      <a:pt x="338" y="354"/>
                    </a:lnTo>
                    <a:lnTo>
                      <a:pt x="334" y="360"/>
                    </a:lnTo>
                    <a:lnTo>
                      <a:pt x="325" y="366"/>
                    </a:lnTo>
                    <a:lnTo>
                      <a:pt x="317" y="366"/>
                    </a:lnTo>
                    <a:lnTo>
                      <a:pt x="305" y="366"/>
                    </a:lnTo>
                    <a:lnTo>
                      <a:pt x="305" y="366"/>
                    </a:lnTo>
                    <a:lnTo>
                      <a:pt x="296" y="366"/>
                    </a:lnTo>
                    <a:lnTo>
                      <a:pt x="280" y="360"/>
                    </a:lnTo>
                    <a:lnTo>
                      <a:pt x="268" y="354"/>
                    </a:lnTo>
                    <a:lnTo>
                      <a:pt x="255" y="342"/>
                    </a:lnTo>
                    <a:lnTo>
                      <a:pt x="243" y="324"/>
                    </a:lnTo>
                    <a:lnTo>
                      <a:pt x="231" y="306"/>
                    </a:lnTo>
                    <a:lnTo>
                      <a:pt x="218" y="288"/>
                    </a:lnTo>
                    <a:lnTo>
                      <a:pt x="206" y="270"/>
                    </a:lnTo>
                    <a:lnTo>
                      <a:pt x="198" y="246"/>
                    </a:lnTo>
                    <a:lnTo>
                      <a:pt x="185" y="228"/>
                    </a:lnTo>
                    <a:lnTo>
                      <a:pt x="177" y="210"/>
                    </a:lnTo>
                    <a:lnTo>
                      <a:pt x="169" y="192"/>
                    </a:lnTo>
                    <a:lnTo>
                      <a:pt x="156" y="174"/>
                    </a:lnTo>
                    <a:lnTo>
                      <a:pt x="148" y="162"/>
                    </a:lnTo>
                    <a:lnTo>
                      <a:pt x="136" y="156"/>
                    </a:lnTo>
                    <a:lnTo>
                      <a:pt x="119" y="150"/>
                    </a:lnTo>
                    <a:lnTo>
                      <a:pt x="119" y="150"/>
                    </a:lnTo>
                    <a:lnTo>
                      <a:pt x="115" y="150"/>
                    </a:lnTo>
                    <a:lnTo>
                      <a:pt x="111" y="150"/>
                    </a:lnTo>
                    <a:lnTo>
                      <a:pt x="111" y="156"/>
                    </a:lnTo>
                    <a:lnTo>
                      <a:pt x="107" y="162"/>
                    </a:lnTo>
                    <a:lnTo>
                      <a:pt x="107" y="168"/>
                    </a:lnTo>
                    <a:lnTo>
                      <a:pt x="107" y="180"/>
                    </a:lnTo>
                    <a:lnTo>
                      <a:pt x="107" y="186"/>
                    </a:lnTo>
                    <a:lnTo>
                      <a:pt x="107" y="198"/>
                    </a:lnTo>
                    <a:lnTo>
                      <a:pt x="107" y="204"/>
                    </a:lnTo>
                    <a:lnTo>
                      <a:pt x="103" y="216"/>
                    </a:lnTo>
                    <a:lnTo>
                      <a:pt x="103" y="228"/>
                    </a:lnTo>
                    <a:lnTo>
                      <a:pt x="99" y="234"/>
                    </a:lnTo>
                    <a:lnTo>
                      <a:pt x="95" y="240"/>
                    </a:lnTo>
                    <a:lnTo>
                      <a:pt x="90" y="246"/>
                    </a:lnTo>
                    <a:lnTo>
                      <a:pt x="82" y="252"/>
                    </a:lnTo>
                    <a:lnTo>
                      <a:pt x="66" y="252"/>
                    </a:lnTo>
                    <a:lnTo>
                      <a:pt x="66" y="252"/>
                    </a:lnTo>
                    <a:lnTo>
                      <a:pt x="66" y="252"/>
                    </a:lnTo>
                    <a:lnTo>
                      <a:pt x="57" y="252"/>
                    </a:lnTo>
                    <a:lnTo>
                      <a:pt x="53" y="252"/>
                    </a:lnTo>
                    <a:lnTo>
                      <a:pt x="49" y="246"/>
                    </a:lnTo>
                    <a:lnTo>
                      <a:pt x="45" y="246"/>
                    </a:lnTo>
                    <a:lnTo>
                      <a:pt x="41" y="240"/>
                    </a:lnTo>
                    <a:lnTo>
                      <a:pt x="37" y="234"/>
                    </a:lnTo>
                    <a:lnTo>
                      <a:pt x="29" y="234"/>
                    </a:lnTo>
                    <a:lnTo>
                      <a:pt x="25" y="228"/>
                    </a:lnTo>
                    <a:lnTo>
                      <a:pt x="20" y="222"/>
                    </a:lnTo>
                    <a:lnTo>
                      <a:pt x="16" y="216"/>
                    </a:lnTo>
                    <a:lnTo>
                      <a:pt x="12" y="210"/>
                    </a:lnTo>
                    <a:lnTo>
                      <a:pt x="12" y="204"/>
                    </a:lnTo>
                    <a:lnTo>
                      <a:pt x="8" y="198"/>
                    </a:lnTo>
                    <a:lnTo>
                      <a:pt x="4" y="186"/>
                    </a:lnTo>
                    <a:lnTo>
                      <a:pt x="0" y="180"/>
                    </a:lnTo>
                    <a:lnTo>
                      <a:pt x="0" y="180"/>
                    </a:lnTo>
                    <a:lnTo>
                      <a:pt x="0" y="174"/>
                    </a:lnTo>
                    <a:lnTo>
                      <a:pt x="4" y="162"/>
                    </a:lnTo>
                    <a:lnTo>
                      <a:pt x="8" y="150"/>
                    </a:lnTo>
                    <a:lnTo>
                      <a:pt x="12" y="138"/>
                    </a:lnTo>
                    <a:lnTo>
                      <a:pt x="20" y="126"/>
                    </a:lnTo>
                    <a:lnTo>
                      <a:pt x="25" y="114"/>
                    </a:lnTo>
                    <a:lnTo>
                      <a:pt x="29" y="102"/>
                    </a:lnTo>
                    <a:lnTo>
                      <a:pt x="33" y="96"/>
                    </a:lnTo>
                    <a:lnTo>
                      <a:pt x="41" y="84"/>
                    </a:lnTo>
                    <a:lnTo>
                      <a:pt x="45" y="72"/>
                    </a:lnTo>
                    <a:lnTo>
                      <a:pt x="49" y="60"/>
                    </a:lnTo>
                    <a:lnTo>
                      <a:pt x="57" y="48"/>
                    </a:lnTo>
                    <a:lnTo>
                      <a:pt x="62" y="36"/>
                    </a:lnTo>
                    <a:lnTo>
                      <a:pt x="66" y="30"/>
                    </a:lnTo>
                    <a:lnTo>
                      <a:pt x="74" y="18"/>
                    </a:lnTo>
                    <a:lnTo>
                      <a:pt x="82" y="0"/>
                    </a:lnTo>
                    <a:lnTo>
                      <a:pt x="383" y="48"/>
                    </a:lnTo>
                    <a:lnTo>
                      <a:pt x="383" y="288"/>
                    </a:lnTo>
                    <a:close/>
                  </a:path>
                </a:pathLst>
              </a:cu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215" name="Freeform 31"/>
              <p:cNvSpPr>
                <a:spLocks/>
              </p:cNvSpPr>
              <p:nvPr/>
            </p:nvSpPr>
            <p:spPr bwMode="auto">
              <a:xfrm>
                <a:off x="5392" y="1395"/>
                <a:ext cx="329" cy="324"/>
              </a:xfrm>
              <a:custGeom>
                <a:avLst/>
                <a:gdLst>
                  <a:gd name="T0" fmla="*/ 321 w 329"/>
                  <a:gd name="T1" fmla="*/ 180 h 324"/>
                  <a:gd name="T2" fmla="*/ 325 w 329"/>
                  <a:gd name="T3" fmla="*/ 198 h 324"/>
                  <a:gd name="T4" fmla="*/ 329 w 329"/>
                  <a:gd name="T5" fmla="*/ 222 h 324"/>
                  <a:gd name="T6" fmla="*/ 329 w 329"/>
                  <a:gd name="T7" fmla="*/ 240 h 324"/>
                  <a:gd name="T8" fmla="*/ 329 w 329"/>
                  <a:gd name="T9" fmla="*/ 264 h 324"/>
                  <a:gd name="T10" fmla="*/ 325 w 329"/>
                  <a:gd name="T11" fmla="*/ 288 h 324"/>
                  <a:gd name="T12" fmla="*/ 317 w 329"/>
                  <a:gd name="T13" fmla="*/ 306 h 324"/>
                  <a:gd name="T14" fmla="*/ 305 w 329"/>
                  <a:gd name="T15" fmla="*/ 318 h 324"/>
                  <a:gd name="T16" fmla="*/ 276 w 329"/>
                  <a:gd name="T17" fmla="*/ 324 h 324"/>
                  <a:gd name="T18" fmla="*/ 267 w 329"/>
                  <a:gd name="T19" fmla="*/ 324 h 324"/>
                  <a:gd name="T20" fmla="*/ 243 w 329"/>
                  <a:gd name="T21" fmla="*/ 306 h 324"/>
                  <a:gd name="T22" fmla="*/ 218 w 329"/>
                  <a:gd name="T23" fmla="*/ 282 h 324"/>
                  <a:gd name="T24" fmla="*/ 197 w 329"/>
                  <a:gd name="T25" fmla="*/ 246 h 324"/>
                  <a:gd name="T26" fmla="*/ 177 w 329"/>
                  <a:gd name="T27" fmla="*/ 204 h 324"/>
                  <a:gd name="T28" fmla="*/ 156 w 329"/>
                  <a:gd name="T29" fmla="*/ 162 h 324"/>
                  <a:gd name="T30" fmla="*/ 136 w 329"/>
                  <a:gd name="T31" fmla="*/ 132 h 324"/>
                  <a:gd name="T32" fmla="*/ 111 w 329"/>
                  <a:gd name="T33" fmla="*/ 108 h 324"/>
                  <a:gd name="T34" fmla="*/ 90 w 329"/>
                  <a:gd name="T35" fmla="*/ 102 h 324"/>
                  <a:gd name="T36" fmla="*/ 74 w 329"/>
                  <a:gd name="T37" fmla="*/ 102 h 324"/>
                  <a:gd name="T38" fmla="*/ 61 w 329"/>
                  <a:gd name="T39" fmla="*/ 114 h 324"/>
                  <a:gd name="T40" fmla="*/ 57 w 329"/>
                  <a:gd name="T41" fmla="*/ 132 h 324"/>
                  <a:gd name="T42" fmla="*/ 57 w 329"/>
                  <a:gd name="T43" fmla="*/ 150 h 324"/>
                  <a:gd name="T44" fmla="*/ 53 w 329"/>
                  <a:gd name="T45" fmla="*/ 168 h 324"/>
                  <a:gd name="T46" fmla="*/ 53 w 329"/>
                  <a:gd name="T47" fmla="*/ 186 h 324"/>
                  <a:gd name="T48" fmla="*/ 49 w 329"/>
                  <a:gd name="T49" fmla="*/ 198 h 324"/>
                  <a:gd name="T50" fmla="*/ 33 w 329"/>
                  <a:gd name="T51" fmla="*/ 210 h 324"/>
                  <a:gd name="T52" fmla="*/ 33 w 329"/>
                  <a:gd name="T53" fmla="*/ 210 h 324"/>
                  <a:gd name="T54" fmla="*/ 28 w 329"/>
                  <a:gd name="T55" fmla="*/ 204 h 324"/>
                  <a:gd name="T56" fmla="*/ 24 w 329"/>
                  <a:gd name="T57" fmla="*/ 204 h 324"/>
                  <a:gd name="T58" fmla="*/ 20 w 329"/>
                  <a:gd name="T59" fmla="*/ 198 h 324"/>
                  <a:gd name="T60" fmla="*/ 16 w 329"/>
                  <a:gd name="T61" fmla="*/ 192 h 324"/>
                  <a:gd name="T62" fmla="*/ 12 w 329"/>
                  <a:gd name="T63" fmla="*/ 186 h 324"/>
                  <a:gd name="T64" fmla="*/ 8 w 329"/>
                  <a:gd name="T65" fmla="*/ 180 h 324"/>
                  <a:gd name="T66" fmla="*/ 4 w 329"/>
                  <a:gd name="T67" fmla="*/ 168 h 324"/>
                  <a:gd name="T68" fmla="*/ 0 w 329"/>
                  <a:gd name="T69" fmla="*/ 156 h 324"/>
                  <a:gd name="T70" fmla="*/ 8 w 329"/>
                  <a:gd name="T71" fmla="*/ 138 h 324"/>
                  <a:gd name="T72" fmla="*/ 16 w 329"/>
                  <a:gd name="T73" fmla="*/ 120 h 324"/>
                  <a:gd name="T74" fmla="*/ 24 w 329"/>
                  <a:gd name="T75" fmla="*/ 96 h 324"/>
                  <a:gd name="T76" fmla="*/ 33 w 329"/>
                  <a:gd name="T77" fmla="*/ 78 h 324"/>
                  <a:gd name="T78" fmla="*/ 41 w 329"/>
                  <a:gd name="T79" fmla="*/ 60 h 324"/>
                  <a:gd name="T80" fmla="*/ 53 w 329"/>
                  <a:gd name="T81" fmla="*/ 42 h 324"/>
                  <a:gd name="T82" fmla="*/ 61 w 329"/>
                  <a:gd name="T83" fmla="*/ 24 h 324"/>
                  <a:gd name="T84" fmla="*/ 82 w 329"/>
                  <a:gd name="T85" fmla="*/ 0 h 324"/>
                  <a:gd name="T86" fmla="*/ 321 w 329"/>
                  <a:gd name="T87" fmla="*/ 180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29" h="324">
                    <a:moveTo>
                      <a:pt x="321" y="180"/>
                    </a:moveTo>
                    <a:lnTo>
                      <a:pt x="321" y="180"/>
                    </a:lnTo>
                    <a:lnTo>
                      <a:pt x="321" y="186"/>
                    </a:lnTo>
                    <a:lnTo>
                      <a:pt x="325" y="198"/>
                    </a:lnTo>
                    <a:lnTo>
                      <a:pt x="325" y="210"/>
                    </a:lnTo>
                    <a:lnTo>
                      <a:pt x="329" y="222"/>
                    </a:lnTo>
                    <a:lnTo>
                      <a:pt x="329" y="228"/>
                    </a:lnTo>
                    <a:lnTo>
                      <a:pt x="329" y="240"/>
                    </a:lnTo>
                    <a:lnTo>
                      <a:pt x="329" y="252"/>
                    </a:lnTo>
                    <a:lnTo>
                      <a:pt x="329" y="264"/>
                    </a:lnTo>
                    <a:lnTo>
                      <a:pt x="329" y="276"/>
                    </a:lnTo>
                    <a:lnTo>
                      <a:pt x="325" y="288"/>
                    </a:lnTo>
                    <a:lnTo>
                      <a:pt x="321" y="294"/>
                    </a:lnTo>
                    <a:lnTo>
                      <a:pt x="317" y="306"/>
                    </a:lnTo>
                    <a:lnTo>
                      <a:pt x="313" y="312"/>
                    </a:lnTo>
                    <a:lnTo>
                      <a:pt x="305" y="318"/>
                    </a:lnTo>
                    <a:lnTo>
                      <a:pt x="292" y="318"/>
                    </a:lnTo>
                    <a:lnTo>
                      <a:pt x="276" y="324"/>
                    </a:lnTo>
                    <a:lnTo>
                      <a:pt x="276" y="324"/>
                    </a:lnTo>
                    <a:lnTo>
                      <a:pt x="267" y="324"/>
                    </a:lnTo>
                    <a:lnTo>
                      <a:pt x="255" y="318"/>
                    </a:lnTo>
                    <a:lnTo>
                      <a:pt x="243" y="306"/>
                    </a:lnTo>
                    <a:lnTo>
                      <a:pt x="230" y="294"/>
                    </a:lnTo>
                    <a:lnTo>
                      <a:pt x="218" y="282"/>
                    </a:lnTo>
                    <a:lnTo>
                      <a:pt x="210" y="264"/>
                    </a:lnTo>
                    <a:lnTo>
                      <a:pt x="197" y="246"/>
                    </a:lnTo>
                    <a:lnTo>
                      <a:pt x="189" y="222"/>
                    </a:lnTo>
                    <a:lnTo>
                      <a:pt x="177" y="204"/>
                    </a:lnTo>
                    <a:lnTo>
                      <a:pt x="169" y="180"/>
                    </a:lnTo>
                    <a:lnTo>
                      <a:pt x="156" y="162"/>
                    </a:lnTo>
                    <a:lnTo>
                      <a:pt x="148" y="144"/>
                    </a:lnTo>
                    <a:lnTo>
                      <a:pt x="136" y="132"/>
                    </a:lnTo>
                    <a:lnTo>
                      <a:pt x="123" y="114"/>
                    </a:lnTo>
                    <a:lnTo>
                      <a:pt x="111" y="108"/>
                    </a:lnTo>
                    <a:lnTo>
                      <a:pt x="90" y="102"/>
                    </a:lnTo>
                    <a:lnTo>
                      <a:pt x="90" y="102"/>
                    </a:lnTo>
                    <a:lnTo>
                      <a:pt x="86" y="102"/>
                    </a:lnTo>
                    <a:lnTo>
                      <a:pt x="74" y="102"/>
                    </a:lnTo>
                    <a:lnTo>
                      <a:pt x="66" y="108"/>
                    </a:lnTo>
                    <a:lnTo>
                      <a:pt x="61" y="114"/>
                    </a:lnTo>
                    <a:lnTo>
                      <a:pt x="61" y="120"/>
                    </a:lnTo>
                    <a:lnTo>
                      <a:pt x="57" y="132"/>
                    </a:lnTo>
                    <a:lnTo>
                      <a:pt x="57" y="138"/>
                    </a:lnTo>
                    <a:lnTo>
                      <a:pt x="57" y="150"/>
                    </a:lnTo>
                    <a:lnTo>
                      <a:pt x="57" y="162"/>
                    </a:lnTo>
                    <a:lnTo>
                      <a:pt x="53" y="168"/>
                    </a:lnTo>
                    <a:lnTo>
                      <a:pt x="53" y="180"/>
                    </a:lnTo>
                    <a:lnTo>
                      <a:pt x="53" y="186"/>
                    </a:lnTo>
                    <a:lnTo>
                      <a:pt x="53" y="192"/>
                    </a:lnTo>
                    <a:lnTo>
                      <a:pt x="49" y="198"/>
                    </a:lnTo>
                    <a:lnTo>
                      <a:pt x="45" y="204"/>
                    </a:lnTo>
                    <a:lnTo>
                      <a:pt x="33" y="210"/>
                    </a:lnTo>
                    <a:lnTo>
                      <a:pt x="33" y="210"/>
                    </a:lnTo>
                    <a:lnTo>
                      <a:pt x="33" y="210"/>
                    </a:lnTo>
                    <a:lnTo>
                      <a:pt x="28" y="210"/>
                    </a:lnTo>
                    <a:lnTo>
                      <a:pt x="28" y="204"/>
                    </a:lnTo>
                    <a:lnTo>
                      <a:pt x="24" y="204"/>
                    </a:lnTo>
                    <a:lnTo>
                      <a:pt x="24" y="204"/>
                    </a:lnTo>
                    <a:lnTo>
                      <a:pt x="20" y="204"/>
                    </a:lnTo>
                    <a:lnTo>
                      <a:pt x="20" y="198"/>
                    </a:lnTo>
                    <a:lnTo>
                      <a:pt x="16" y="198"/>
                    </a:lnTo>
                    <a:lnTo>
                      <a:pt x="16" y="192"/>
                    </a:lnTo>
                    <a:lnTo>
                      <a:pt x="16" y="192"/>
                    </a:lnTo>
                    <a:lnTo>
                      <a:pt x="12" y="186"/>
                    </a:lnTo>
                    <a:lnTo>
                      <a:pt x="12" y="180"/>
                    </a:lnTo>
                    <a:lnTo>
                      <a:pt x="8" y="180"/>
                    </a:lnTo>
                    <a:lnTo>
                      <a:pt x="8" y="174"/>
                    </a:lnTo>
                    <a:lnTo>
                      <a:pt x="4" y="168"/>
                    </a:lnTo>
                    <a:lnTo>
                      <a:pt x="0" y="156"/>
                    </a:lnTo>
                    <a:lnTo>
                      <a:pt x="0" y="156"/>
                    </a:lnTo>
                    <a:lnTo>
                      <a:pt x="0" y="150"/>
                    </a:lnTo>
                    <a:lnTo>
                      <a:pt x="8" y="138"/>
                    </a:lnTo>
                    <a:lnTo>
                      <a:pt x="12" y="126"/>
                    </a:lnTo>
                    <a:lnTo>
                      <a:pt x="16" y="120"/>
                    </a:lnTo>
                    <a:lnTo>
                      <a:pt x="20" y="108"/>
                    </a:lnTo>
                    <a:lnTo>
                      <a:pt x="24" y="96"/>
                    </a:lnTo>
                    <a:lnTo>
                      <a:pt x="28" y="90"/>
                    </a:lnTo>
                    <a:lnTo>
                      <a:pt x="33" y="78"/>
                    </a:lnTo>
                    <a:lnTo>
                      <a:pt x="37" y="72"/>
                    </a:lnTo>
                    <a:lnTo>
                      <a:pt x="41" y="60"/>
                    </a:lnTo>
                    <a:lnTo>
                      <a:pt x="49" y="54"/>
                    </a:lnTo>
                    <a:lnTo>
                      <a:pt x="53" y="42"/>
                    </a:lnTo>
                    <a:lnTo>
                      <a:pt x="57" y="36"/>
                    </a:lnTo>
                    <a:lnTo>
                      <a:pt x="61" y="24"/>
                    </a:lnTo>
                    <a:lnTo>
                      <a:pt x="70" y="12"/>
                    </a:lnTo>
                    <a:lnTo>
                      <a:pt x="82" y="0"/>
                    </a:lnTo>
                    <a:lnTo>
                      <a:pt x="300" y="54"/>
                    </a:lnTo>
                    <a:lnTo>
                      <a:pt x="321" y="180"/>
                    </a:lnTo>
                    <a:close/>
                  </a:path>
                </a:pathLst>
              </a:cu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216" name="Freeform 32"/>
              <p:cNvSpPr>
                <a:spLocks/>
              </p:cNvSpPr>
              <p:nvPr/>
            </p:nvSpPr>
            <p:spPr bwMode="auto">
              <a:xfrm>
                <a:off x="3410" y="645"/>
                <a:ext cx="2476" cy="1032"/>
              </a:xfrm>
              <a:custGeom>
                <a:avLst/>
                <a:gdLst>
                  <a:gd name="T0" fmla="*/ 1277 w 2476"/>
                  <a:gd name="T1" fmla="*/ 546 h 1032"/>
                  <a:gd name="T2" fmla="*/ 1401 w 2476"/>
                  <a:gd name="T3" fmla="*/ 552 h 1032"/>
                  <a:gd name="T4" fmla="*/ 1545 w 2476"/>
                  <a:gd name="T5" fmla="*/ 570 h 1032"/>
                  <a:gd name="T6" fmla="*/ 1697 w 2476"/>
                  <a:gd name="T7" fmla="*/ 606 h 1032"/>
                  <a:gd name="T8" fmla="*/ 1817 w 2476"/>
                  <a:gd name="T9" fmla="*/ 648 h 1032"/>
                  <a:gd name="T10" fmla="*/ 2006 w 2476"/>
                  <a:gd name="T11" fmla="*/ 738 h 1032"/>
                  <a:gd name="T12" fmla="*/ 2179 w 2476"/>
                  <a:gd name="T13" fmla="*/ 834 h 1032"/>
                  <a:gd name="T14" fmla="*/ 2299 w 2476"/>
                  <a:gd name="T15" fmla="*/ 936 h 1032"/>
                  <a:gd name="T16" fmla="*/ 2336 w 2476"/>
                  <a:gd name="T17" fmla="*/ 1032 h 1032"/>
                  <a:gd name="T18" fmla="*/ 2344 w 2476"/>
                  <a:gd name="T19" fmla="*/ 954 h 1032"/>
                  <a:gd name="T20" fmla="*/ 2365 w 2476"/>
                  <a:gd name="T21" fmla="*/ 858 h 1032"/>
                  <a:gd name="T22" fmla="*/ 2394 w 2476"/>
                  <a:gd name="T23" fmla="*/ 762 h 1032"/>
                  <a:gd name="T24" fmla="*/ 2431 w 2476"/>
                  <a:gd name="T25" fmla="*/ 660 h 1032"/>
                  <a:gd name="T26" fmla="*/ 2455 w 2476"/>
                  <a:gd name="T27" fmla="*/ 612 h 1032"/>
                  <a:gd name="T28" fmla="*/ 2472 w 2476"/>
                  <a:gd name="T29" fmla="*/ 546 h 1032"/>
                  <a:gd name="T30" fmla="*/ 2472 w 2476"/>
                  <a:gd name="T31" fmla="*/ 498 h 1032"/>
                  <a:gd name="T32" fmla="*/ 2443 w 2476"/>
                  <a:gd name="T33" fmla="*/ 450 h 1032"/>
                  <a:gd name="T34" fmla="*/ 2402 w 2476"/>
                  <a:gd name="T35" fmla="*/ 408 h 1032"/>
                  <a:gd name="T36" fmla="*/ 2307 w 2476"/>
                  <a:gd name="T37" fmla="*/ 336 h 1032"/>
                  <a:gd name="T38" fmla="*/ 2179 w 2476"/>
                  <a:gd name="T39" fmla="*/ 252 h 1032"/>
                  <a:gd name="T40" fmla="*/ 2023 w 2476"/>
                  <a:gd name="T41" fmla="*/ 174 h 1032"/>
                  <a:gd name="T42" fmla="*/ 1899 w 2476"/>
                  <a:gd name="T43" fmla="*/ 126 h 1032"/>
                  <a:gd name="T44" fmla="*/ 1747 w 2476"/>
                  <a:gd name="T45" fmla="*/ 72 h 1032"/>
                  <a:gd name="T46" fmla="*/ 1578 w 2476"/>
                  <a:gd name="T47" fmla="*/ 36 h 1032"/>
                  <a:gd name="T48" fmla="*/ 1397 w 2476"/>
                  <a:gd name="T49" fmla="*/ 6 h 1032"/>
                  <a:gd name="T50" fmla="*/ 1236 w 2476"/>
                  <a:gd name="T51" fmla="*/ 0 h 1032"/>
                  <a:gd name="T52" fmla="*/ 1075 w 2476"/>
                  <a:gd name="T53" fmla="*/ 6 h 1032"/>
                  <a:gd name="T54" fmla="*/ 890 w 2476"/>
                  <a:gd name="T55" fmla="*/ 30 h 1032"/>
                  <a:gd name="T56" fmla="*/ 717 w 2476"/>
                  <a:gd name="T57" fmla="*/ 66 h 1032"/>
                  <a:gd name="T58" fmla="*/ 544 w 2476"/>
                  <a:gd name="T59" fmla="*/ 126 h 1032"/>
                  <a:gd name="T60" fmla="*/ 437 w 2476"/>
                  <a:gd name="T61" fmla="*/ 168 h 1032"/>
                  <a:gd name="T62" fmla="*/ 288 w 2476"/>
                  <a:gd name="T63" fmla="*/ 240 h 1032"/>
                  <a:gd name="T64" fmla="*/ 161 w 2476"/>
                  <a:gd name="T65" fmla="*/ 318 h 1032"/>
                  <a:gd name="T66" fmla="*/ 70 w 2476"/>
                  <a:gd name="T67" fmla="*/ 390 h 1032"/>
                  <a:gd name="T68" fmla="*/ 29 w 2476"/>
                  <a:gd name="T69" fmla="*/ 432 h 1032"/>
                  <a:gd name="T70" fmla="*/ 4 w 2476"/>
                  <a:gd name="T71" fmla="*/ 480 h 1032"/>
                  <a:gd name="T72" fmla="*/ 0 w 2476"/>
                  <a:gd name="T73" fmla="*/ 528 h 1032"/>
                  <a:gd name="T74" fmla="*/ 21 w 2476"/>
                  <a:gd name="T75" fmla="*/ 594 h 1032"/>
                  <a:gd name="T76" fmla="*/ 45 w 2476"/>
                  <a:gd name="T77" fmla="*/ 642 h 1032"/>
                  <a:gd name="T78" fmla="*/ 78 w 2476"/>
                  <a:gd name="T79" fmla="*/ 738 h 1032"/>
                  <a:gd name="T80" fmla="*/ 103 w 2476"/>
                  <a:gd name="T81" fmla="*/ 840 h 1032"/>
                  <a:gd name="T82" fmla="*/ 124 w 2476"/>
                  <a:gd name="T83" fmla="*/ 942 h 1032"/>
                  <a:gd name="T84" fmla="*/ 132 w 2476"/>
                  <a:gd name="T85" fmla="*/ 1014 h 1032"/>
                  <a:gd name="T86" fmla="*/ 177 w 2476"/>
                  <a:gd name="T87" fmla="*/ 918 h 1032"/>
                  <a:gd name="T88" fmla="*/ 297 w 2476"/>
                  <a:gd name="T89" fmla="*/ 816 h 1032"/>
                  <a:gd name="T90" fmla="*/ 470 w 2476"/>
                  <a:gd name="T91" fmla="*/ 726 h 1032"/>
                  <a:gd name="T92" fmla="*/ 688 w 2476"/>
                  <a:gd name="T93" fmla="*/ 630 h 1032"/>
                  <a:gd name="T94" fmla="*/ 779 w 2476"/>
                  <a:gd name="T95" fmla="*/ 600 h 1032"/>
                  <a:gd name="T96" fmla="*/ 931 w 2476"/>
                  <a:gd name="T97" fmla="*/ 564 h 1032"/>
                  <a:gd name="T98" fmla="*/ 1075 w 2476"/>
                  <a:gd name="T99" fmla="*/ 552 h 1032"/>
                  <a:gd name="T100" fmla="*/ 1199 w 2476"/>
                  <a:gd name="T101" fmla="*/ 546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76" h="1032">
                    <a:moveTo>
                      <a:pt x="1236" y="546"/>
                    </a:moveTo>
                    <a:lnTo>
                      <a:pt x="1236" y="546"/>
                    </a:lnTo>
                    <a:lnTo>
                      <a:pt x="1248" y="546"/>
                    </a:lnTo>
                    <a:lnTo>
                      <a:pt x="1277" y="546"/>
                    </a:lnTo>
                    <a:lnTo>
                      <a:pt x="1306" y="546"/>
                    </a:lnTo>
                    <a:lnTo>
                      <a:pt x="1335" y="546"/>
                    </a:lnTo>
                    <a:lnTo>
                      <a:pt x="1368" y="552"/>
                    </a:lnTo>
                    <a:lnTo>
                      <a:pt x="1401" y="552"/>
                    </a:lnTo>
                    <a:lnTo>
                      <a:pt x="1438" y="552"/>
                    </a:lnTo>
                    <a:lnTo>
                      <a:pt x="1471" y="558"/>
                    </a:lnTo>
                    <a:lnTo>
                      <a:pt x="1508" y="564"/>
                    </a:lnTo>
                    <a:lnTo>
                      <a:pt x="1545" y="570"/>
                    </a:lnTo>
                    <a:lnTo>
                      <a:pt x="1582" y="576"/>
                    </a:lnTo>
                    <a:lnTo>
                      <a:pt x="1619" y="588"/>
                    </a:lnTo>
                    <a:lnTo>
                      <a:pt x="1660" y="594"/>
                    </a:lnTo>
                    <a:lnTo>
                      <a:pt x="1697" y="606"/>
                    </a:lnTo>
                    <a:lnTo>
                      <a:pt x="1734" y="618"/>
                    </a:lnTo>
                    <a:lnTo>
                      <a:pt x="1792" y="642"/>
                    </a:lnTo>
                    <a:lnTo>
                      <a:pt x="1792" y="642"/>
                    </a:lnTo>
                    <a:lnTo>
                      <a:pt x="1817" y="648"/>
                    </a:lnTo>
                    <a:lnTo>
                      <a:pt x="1862" y="672"/>
                    </a:lnTo>
                    <a:lnTo>
                      <a:pt x="1912" y="690"/>
                    </a:lnTo>
                    <a:lnTo>
                      <a:pt x="1957" y="714"/>
                    </a:lnTo>
                    <a:lnTo>
                      <a:pt x="2006" y="738"/>
                    </a:lnTo>
                    <a:lnTo>
                      <a:pt x="2052" y="756"/>
                    </a:lnTo>
                    <a:lnTo>
                      <a:pt x="2097" y="780"/>
                    </a:lnTo>
                    <a:lnTo>
                      <a:pt x="2138" y="810"/>
                    </a:lnTo>
                    <a:lnTo>
                      <a:pt x="2179" y="834"/>
                    </a:lnTo>
                    <a:lnTo>
                      <a:pt x="2212" y="858"/>
                    </a:lnTo>
                    <a:lnTo>
                      <a:pt x="2245" y="882"/>
                    </a:lnTo>
                    <a:lnTo>
                      <a:pt x="2274" y="906"/>
                    </a:lnTo>
                    <a:lnTo>
                      <a:pt x="2299" y="936"/>
                    </a:lnTo>
                    <a:lnTo>
                      <a:pt x="2315" y="960"/>
                    </a:lnTo>
                    <a:lnTo>
                      <a:pt x="2328" y="990"/>
                    </a:lnTo>
                    <a:lnTo>
                      <a:pt x="2336" y="1032"/>
                    </a:lnTo>
                    <a:lnTo>
                      <a:pt x="2336" y="1032"/>
                    </a:lnTo>
                    <a:lnTo>
                      <a:pt x="2336" y="1020"/>
                    </a:lnTo>
                    <a:lnTo>
                      <a:pt x="2340" y="1002"/>
                    </a:lnTo>
                    <a:lnTo>
                      <a:pt x="2340" y="978"/>
                    </a:lnTo>
                    <a:lnTo>
                      <a:pt x="2344" y="954"/>
                    </a:lnTo>
                    <a:lnTo>
                      <a:pt x="2348" y="930"/>
                    </a:lnTo>
                    <a:lnTo>
                      <a:pt x="2352" y="906"/>
                    </a:lnTo>
                    <a:lnTo>
                      <a:pt x="2357" y="882"/>
                    </a:lnTo>
                    <a:lnTo>
                      <a:pt x="2365" y="858"/>
                    </a:lnTo>
                    <a:lnTo>
                      <a:pt x="2369" y="834"/>
                    </a:lnTo>
                    <a:lnTo>
                      <a:pt x="2377" y="810"/>
                    </a:lnTo>
                    <a:lnTo>
                      <a:pt x="2385" y="786"/>
                    </a:lnTo>
                    <a:lnTo>
                      <a:pt x="2394" y="762"/>
                    </a:lnTo>
                    <a:lnTo>
                      <a:pt x="2402" y="738"/>
                    </a:lnTo>
                    <a:lnTo>
                      <a:pt x="2410" y="714"/>
                    </a:lnTo>
                    <a:lnTo>
                      <a:pt x="2418" y="696"/>
                    </a:lnTo>
                    <a:lnTo>
                      <a:pt x="2431" y="660"/>
                    </a:lnTo>
                    <a:lnTo>
                      <a:pt x="2431" y="660"/>
                    </a:lnTo>
                    <a:lnTo>
                      <a:pt x="2435" y="654"/>
                    </a:lnTo>
                    <a:lnTo>
                      <a:pt x="2447" y="630"/>
                    </a:lnTo>
                    <a:lnTo>
                      <a:pt x="2455" y="612"/>
                    </a:lnTo>
                    <a:lnTo>
                      <a:pt x="2464" y="594"/>
                    </a:lnTo>
                    <a:lnTo>
                      <a:pt x="2468" y="576"/>
                    </a:lnTo>
                    <a:lnTo>
                      <a:pt x="2472" y="564"/>
                    </a:lnTo>
                    <a:lnTo>
                      <a:pt x="2472" y="546"/>
                    </a:lnTo>
                    <a:lnTo>
                      <a:pt x="2476" y="534"/>
                    </a:lnTo>
                    <a:lnTo>
                      <a:pt x="2476" y="522"/>
                    </a:lnTo>
                    <a:lnTo>
                      <a:pt x="2472" y="510"/>
                    </a:lnTo>
                    <a:lnTo>
                      <a:pt x="2472" y="498"/>
                    </a:lnTo>
                    <a:lnTo>
                      <a:pt x="2468" y="486"/>
                    </a:lnTo>
                    <a:lnTo>
                      <a:pt x="2460" y="474"/>
                    </a:lnTo>
                    <a:lnTo>
                      <a:pt x="2455" y="462"/>
                    </a:lnTo>
                    <a:lnTo>
                      <a:pt x="2443" y="450"/>
                    </a:lnTo>
                    <a:lnTo>
                      <a:pt x="2427" y="432"/>
                    </a:lnTo>
                    <a:lnTo>
                      <a:pt x="2427" y="432"/>
                    </a:lnTo>
                    <a:lnTo>
                      <a:pt x="2422" y="426"/>
                    </a:lnTo>
                    <a:lnTo>
                      <a:pt x="2402" y="408"/>
                    </a:lnTo>
                    <a:lnTo>
                      <a:pt x="2381" y="390"/>
                    </a:lnTo>
                    <a:lnTo>
                      <a:pt x="2361" y="372"/>
                    </a:lnTo>
                    <a:lnTo>
                      <a:pt x="2332" y="354"/>
                    </a:lnTo>
                    <a:lnTo>
                      <a:pt x="2307" y="336"/>
                    </a:lnTo>
                    <a:lnTo>
                      <a:pt x="2278" y="312"/>
                    </a:lnTo>
                    <a:lnTo>
                      <a:pt x="2245" y="294"/>
                    </a:lnTo>
                    <a:lnTo>
                      <a:pt x="2212" y="276"/>
                    </a:lnTo>
                    <a:lnTo>
                      <a:pt x="2179" y="252"/>
                    </a:lnTo>
                    <a:lnTo>
                      <a:pt x="2142" y="234"/>
                    </a:lnTo>
                    <a:lnTo>
                      <a:pt x="2105" y="216"/>
                    </a:lnTo>
                    <a:lnTo>
                      <a:pt x="2064" y="198"/>
                    </a:lnTo>
                    <a:lnTo>
                      <a:pt x="2023" y="174"/>
                    </a:lnTo>
                    <a:lnTo>
                      <a:pt x="1982" y="156"/>
                    </a:lnTo>
                    <a:lnTo>
                      <a:pt x="1920" y="132"/>
                    </a:lnTo>
                    <a:lnTo>
                      <a:pt x="1920" y="132"/>
                    </a:lnTo>
                    <a:lnTo>
                      <a:pt x="1899" y="126"/>
                    </a:lnTo>
                    <a:lnTo>
                      <a:pt x="1862" y="114"/>
                    </a:lnTo>
                    <a:lnTo>
                      <a:pt x="1825" y="102"/>
                    </a:lnTo>
                    <a:lnTo>
                      <a:pt x="1784" y="84"/>
                    </a:lnTo>
                    <a:lnTo>
                      <a:pt x="1747" y="72"/>
                    </a:lnTo>
                    <a:lnTo>
                      <a:pt x="1706" y="66"/>
                    </a:lnTo>
                    <a:lnTo>
                      <a:pt x="1664" y="54"/>
                    </a:lnTo>
                    <a:lnTo>
                      <a:pt x="1619" y="42"/>
                    </a:lnTo>
                    <a:lnTo>
                      <a:pt x="1578" y="36"/>
                    </a:lnTo>
                    <a:lnTo>
                      <a:pt x="1533" y="24"/>
                    </a:lnTo>
                    <a:lnTo>
                      <a:pt x="1487" y="18"/>
                    </a:lnTo>
                    <a:lnTo>
                      <a:pt x="1446" y="12"/>
                    </a:lnTo>
                    <a:lnTo>
                      <a:pt x="1397" y="6"/>
                    </a:lnTo>
                    <a:lnTo>
                      <a:pt x="1351" y="6"/>
                    </a:lnTo>
                    <a:lnTo>
                      <a:pt x="1306" y="0"/>
                    </a:lnTo>
                    <a:lnTo>
                      <a:pt x="1236" y="0"/>
                    </a:lnTo>
                    <a:lnTo>
                      <a:pt x="1236" y="0"/>
                    </a:lnTo>
                    <a:lnTo>
                      <a:pt x="1211" y="0"/>
                    </a:lnTo>
                    <a:lnTo>
                      <a:pt x="1166" y="0"/>
                    </a:lnTo>
                    <a:lnTo>
                      <a:pt x="1121" y="6"/>
                    </a:lnTo>
                    <a:lnTo>
                      <a:pt x="1075" y="6"/>
                    </a:lnTo>
                    <a:lnTo>
                      <a:pt x="1026" y="12"/>
                    </a:lnTo>
                    <a:lnTo>
                      <a:pt x="981" y="18"/>
                    </a:lnTo>
                    <a:lnTo>
                      <a:pt x="935" y="24"/>
                    </a:lnTo>
                    <a:lnTo>
                      <a:pt x="890" y="30"/>
                    </a:lnTo>
                    <a:lnTo>
                      <a:pt x="849" y="36"/>
                    </a:lnTo>
                    <a:lnTo>
                      <a:pt x="803" y="48"/>
                    </a:lnTo>
                    <a:lnTo>
                      <a:pt x="762" y="60"/>
                    </a:lnTo>
                    <a:lnTo>
                      <a:pt x="717" y="66"/>
                    </a:lnTo>
                    <a:lnTo>
                      <a:pt x="680" y="78"/>
                    </a:lnTo>
                    <a:lnTo>
                      <a:pt x="639" y="90"/>
                    </a:lnTo>
                    <a:lnTo>
                      <a:pt x="597" y="108"/>
                    </a:lnTo>
                    <a:lnTo>
                      <a:pt x="544" y="126"/>
                    </a:lnTo>
                    <a:lnTo>
                      <a:pt x="544" y="126"/>
                    </a:lnTo>
                    <a:lnTo>
                      <a:pt x="519" y="132"/>
                    </a:lnTo>
                    <a:lnTo>
                      <a:pt x="478" y="150"/>
                    </a:lnTo>
                    <a:lnTo>
                      <a:pt x="437" y="168"/>
                    </a:lnTo>
                    <a:lnTo>
                      <a:pt x="400" y="186"/>
                    </a:lnTo>
                    <a:lnTo>
                      <a:pt x="358" y="204"/>
                    </a:lnTo>
                    <a:lnTo>
                      <a:pt x="325" y="222"/>
                    </a:lnTo>
                    <a:lnTo>
                      <a:pt x="288" y="240"/>
                    </a:lnTo>
                    <a:lnTo>
                      <a:pt x="255" y="258"/>
                    </a:lnTo>
                    <a:lnTo>
                      <a:pt x="222" y="282"/>
                    </a:lnTo>
                    <a:lnTo>
                      <a:pt x="189" y="300"/>
                    </a:lnTo>
                    <a:lnTo>
                      <a:pt x="161" y="318"/>
                    </a:lnTo>
                    <a:lnTo>
                      <a:pt x="136" y="336"/>
                    </a:lnTo>
                    <a:lnTo>
                      <a:pt x="111" y="354"/>
                    </a:lnTo>
                    <a:lnTo>
                      <a:pt x="91" y="372"/>
                    </a:lnTo>
                    <a:lnTo>
                      <a:pt x="70" y="390"/>
                    </a:lnTo>
                    <a:lnTo>
                      <a:pt x="41" y="414"/>
                    </a:lnTo>
                    <a:lnTo>
                      <a:pt x="41" y="414"/>
                    </a:lnTo>
                    <a:lnTo>
                      <a:pt x="37" y="420"/>
                    </a:lnTo>
                    <a:lnTo>
                      <a:pt x="29" y="432"/>
                    </a:lnTo>
                    <a:lnTo>
                      <a:pt x="16" y="444"/>
                    </a:lnTo>
                    <a:lnTo>
                      <a:pt x="12" y="456"/>
                    </a:lnTo>
                    <a:lnTo>
                      <a:pt x="8" y="468"/>
                    </a:lnTo>
                    <a:lnTo>
                      <a:pt x="4" y="480"/>
                    </a:lnTo>
                    <a:lnTo>
                      <a:pt x="0" y="492"/>
                    </a:lnTo>
                    <a:lnTo>
                      <a:pt x="0" y="504"/>
                    </a:lnTo>
                    <a:lnTo>
                      <a:pt x="0" y="516"/>
                    </a:lnTo>
                    <a:lnTo>
                      <a:pt x="0" y="528"/>
                    </a:lnTo>
                    <a:lnTo>
                      <a:pt x="4" y="546"/>
                    </a:lnTo>
                    <a:lnTo>
                      <a:pt x="8" y="558"/>
                    </a:lnTo>
                    <a:lnTo>
                      <a:pt x="12" y="576"/>
                    </a:lnTo>
                    <a:lnTo>
                      <a:pt x="21" y="594"/>
                    </a:lnTo>
                    <a:lnTo>
                      <a:pt x="25" y="606"/>
                    </a:lnTo>
                    <a:lnTo>
                      <a:pt x="41" y="636"/>
                    </a:lnTo>
                    <a:lnTo>
                      <a:pt x="41" y="636"/>
                    </a:lnTo>
                    <a:lnTo>
                      <a:pt x="45" y="642"/>
                    </a:lnTo>
                    <a:lnTo>
                      <a:pt x="54" y="666"/>
                    </a:lnTo>
                    <a:lnTo>
                      <a:pt x="62" y="690"/>
                    </a:lnTo>
                    <a:lnTo>
                      <a:pt x="70" y="714"/>
                    </a:lnTo>
                    <a:lnTo>
                      <a:pt x="78" y="738"/>
                    </a:lnTo>
                    <a:lnTo>
                      <a:pt x="86" y="762"/>
                    </a:lnTo>
                    <a:lnTo>
                      <a:pt x="91" y="792"/>
                    </a:lnTo>
                    <a:lnTo>
                      <a:pt x="99" y="816"/>
                    </a:lnTo>
                    <a:lnTo>
                      <a:pt x="103" y="840"/>
                    </a:lnTo>
                    <a:lnTo>
                      <a:pt x="111" y="870"/>
                    </a:lnTo>
                    <a:lnTo>
                      <a:pt x="115" y="894"/>
                    </a:lnTo>
                    <a:lnTo>
                      <a:pt x="119" y="918"/>
                    </a:lnTo>
                    <a:lnTo>
                      <a:pt x="124" y="942"/>
                    </a:lnTo>
                    <a:lnTo>
                      <a:pt x="128" y="966"/>
                    </a:lnTo>
                    <a:lnTo>
                      <a:pt x="132" y="984"/>
                    </a:lnTo>
                    <a:lnTo>
                      <a:pt x="132" y="1014"/>
                    </a:lnTo>
                    <a:lnTo>
                      <a:pt x="132" y="1014"/>
                    </a:lnTo>
                    <a:lnTo>
                      <a:pt x="136" y="1002"/>
                    </a:lnTo>
                    <a:lnTo>
                      <a:pt x="144" y="972"/>
                    </a:lnTo>
                    <a:lnTo>
                      <a:pt x="157" y="942"/>
                    </a:lnTo>
                    <a:lnTo>
                      <a:pt x="177" y="918"/>
                    </a:lnTo>
                    <a:lnTo>
                      <a:pt x="198" y="888"/>
                    </a:lnTo>
                    <a:lnTo>
                      <a:pt x="227" y="864"/>
                    </a:lnTo>
                    <a:lnTo>
                      <a:pt x="264" y="840"/>
                    </a:lnTo>
                    <a:lnTo>
                      <a:pt x="297" y="816"/>
                    </a:lnTo>
                    <a:lnTo>
                      <a:pt x="338" y="792"/>
                    </a:lnTo>
                    <a:lnTo>
                      <a:pt x="379" y="768"/>
                    </a:lnTo>
                    <a:lnTo>
                      <a:pt x="424" y="744"/>
                    </a:lnTo>
                    <a:lnTo>
                      <a:pt x="470" y="726"/>
                    </a:lnTo>
                    <a:lnTo>
                      <a:pt x="519" y="702"/>
                    </a:lnTo>
                    <a:lnTo>
                      <a:pt x="569" y="684"/>
                    </a:lnTo>
                    <a:lnTo>
                      <a:pt x="614" y="660"/>
                    </a:lnTo>
                    <a:lnTo>
                      <a:pt x="688" y="630"/>
                    </a:lnTo>
                    <a:lnTo>
                      <a:pt x="688" y="630"/>
                    </a:lnTo>
                    <a:lnTo>
                      <a:pt x="704" y="624"/>
                    </a:lnTo>
                    <a:lnTo>
                      <a:pt x="742" y="612"/>
                    </a:lnTo>
                    <a:lnTo>
                      <a:pt x="779" y="600"/>
                    </a:lnTo>
                    <a:lnTo>
                      <a:pt x="820" y="588"/>
                    </a:lnTo>
                    <a:lnTo>
                      <a:pt x="857" y="582"/>
                    </a:lnTo>
                    <a:lnTo>
                      <a:pt x="894" y="576"/>
                    </a:lnTo>
                    <a:lnTo>
                      <a:pt x="931" y="564"/>
                    </a:lnTo>
                    <a:lnTo>
                      <a:pt x="968" y="564"/>
                    </a:lnTo>
                    <a:lnTo>
                      <a:pt x="1005" y="558"/>
                    </a:lnTo>
                    <a:lnTo>
                      <a:pt x="1038" y="552"/>
                    </a:lnTo>
                    <a:lnTo>
                      <a:pt x="1075" y="552"/>
                    </a:lnTo>
                    <a:lnTo>
                      <a:pt x="1108" y="546"/>
                    </a:lnTo>
                    <a:lnTo>
                      <a:pt x="1137" y="546"/>
                    </a:lnTo>
                    <a:lnTo>
                      <a:pt x="1170" y="546"/>
                    </a:lnTo>
                    <a:lnTo>
                      <a:pt x="1199" y="546"/>
                    </a:lnTo>
                    <a:lnTo>
                      <a:pt x="1236" y="546"/>
                    </a:lnTo>
                    <a:close/>
                  </a:path>
                </a:pathLst>
              </a:custGeom>
              <a:solidFill>
                <a:srgbClr val="FF9900">
                  <a:alpha val="42999"/>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93217" name="Freeform 33"/>
              <p:cNvSpPr>
                <a:spLocks/>
              </p:cNvSpPr>
              <p:nvPr/>
            </p:nvSpPr>
            <p:spPr bwMode="auto">
              <a:xfrm>
                <a:off x="2350" y="385"/>
                <a:ext cx="3436" cy="1196"/>
              </a:xfrm>
              <a:custGeom>
                <a:avLst/>
                <a:gdLst>
                  <a:gd name="T0" fmla="*/ 1256 w 2430"/>
                  <a:gd name="T1" fmla="*/ 480 h 906"/>
                  <a:gd name="T2" fmla="*/ 1380 w 2430"/>
                  <a:gd name="T3" fmla="*/ 486 h 906"/>
                  <a:gd name="T4" fmla="*/ 1528 w 2430"/>
                  <a:gd name="T5" fmla="*/ 510 h 906"/>
                  <a:gd name="T6" fmla="*/ 1680 w 2430"/>
                  <a:gd name="T7" fmla="*/ 546 h 906"/>
                  <a:gd name="T8" fmla="*/ 1800 w 2430"/>
                  <a:gd name="T9" fmla="*/ 594 h 906"/>
                  <a:gd name="T10" fmla="*/ 1981 w 2430"/>
                  <a:gd name="T11" fmla="*/ 678 h 906"/>
                  <a:gd name="T12" fmla="*/ 2138 w 2430"/>
                  <a:gd name="T13" fmla="*/ 762 h 906"/>
                  <a:gd name="T14" fmla="*/ 2253 w 2430"/>
                  <a:gd name="T15" fmla="*/ 840 h 906"/>
                  <a:gd name="T16" fmla="*/ 2303 w 2430"/>
                  <a:gd name="T17" fmla="*/ 906 h 906"/>
                  <a:gd name="T18" fmla="*/ 2315 w 2430"/>
                  <a:gd name="T19" fmla="*/ 846 h 906"/>
                  <a:gd name="T20" fmla="*/ 2331 w 2430"/>
                  <a:gd name="T21" fmla="*/ 774 h 906"/>
                  <a:gd name="T22" fmla="*/ 2356 w 2430"/>
                  <a:gd name="T23" fmla="*/ 702 h 906"/>
                  <a:gd name="T24" fmla="*/ 2393 w 2430"/>
                  <a:gd name="T25" fmla="*/ 618 h 906"/>
                  <a:gd name="T26" fmla="*/ 2414 w 2430"/>
                  <a:gd name="T27" fmla="*/ 570 h 906"/>
                  <a:gd name="T28" fmla="*/ 2430 w 2430"/>
                  <a:gd name="T29" fmla="*/ 510 h 906"/>
                  <a:gd name="T30" fmla="*/ 2426 w 2430"/>
                  <a:gd name="T31" fmla="*/ 474 h 906"/>
                  <a:gd name="T32" fmla="*/ 2401 w 2430"/>
                  <a:gd name="T33" fmla="*/ 438 h 906"/>
                  <a:gd name="T34" fmla="*/ 2360 w 2430"/>
                  <a:gd name="T35" fmla="*/ 396 h 906"/>
                  <a:gd name="T36" fmla="*/ 2266 w 2430"/>
                  <a:gd name="T37" fmla="*/ 324 h 906"/>
                  <a:gd name="T38" fmla="*/ 2142 w 2430"/>
                  <a:gd name="T39" fmla="*/ 246 h 906"/>
                  <a:gd name="T40" fmla="*/ 1994 w 2430"/>
                  <a:gd name="T41" fmla="*/ 168 h 906"/>
                  <a:gd name="T42" fmla="*/ 1870 w 2430"/>
                  <a:gd name="T43" fmla="*/ 114 h 906"/>
                  <a:gd name="T44" fmla="*/ 1718 w 2430"/>
                  <a:gd name="T45" fmla="*/ 66 h 906"/>
                  <a:gd name="T46" fmla="*/ 1553 w 2430"/>
                  <a:gd name="T47" fmla="*/ 30 h 906"/>
                  <a:gd name="T48" fmla="*/ 1376 w 2430"/>
                  <a:gd name="T49" fmla="*/ 6 h 906"/>
                  <a:gd name="T50" fmla="*/ 1215 w 2430"/>
                  <a:gd name="T51" fmla="*/ 0 h 906"/>
                  <a:gd name="T52" fmla="*/ 1054 w 2430"/>
                  <a:gd name="T53" fmla="*/ 6 h 906"/>
                  <a:gd name="T54" fmla="*/ 873 w 2430"/>
                  <a:gd name="T55" fmla="*/ 30 h 906"/>
                  <a:gd name="T56" fmla="*/ 700 w 2430"/>
                  <a:gd name="T57" fmla="*/ 72 h 906"/>
                  <a:gd name="T58" fmla="*/ 527 w 2430"/>
                  <a:gd name="T59" fmla="*/ 126 h 906"/>
                  <a:gd name="T60" fmla="*/ 424 w 2430"/>
                  <a:gd name="T61" fmla="*/ 168 h 906"/>
                  <a:gd name="T62" fmla="*/ 276 w 2430"/>
                  <a:gd name="T63" fmla="*/ 240 h 906"/>
                  <a:gd name="T64" fmla="*/ 156 w 2430"/>
                  <a:gd name="T65" fmla="*/ 306 h 906"/>
                  <a:gd name="T66" fmla="*/ 70 w 2430"/>
                  <a:gd name="T67" fmla="*/ 372 h 906"/>
                  <a:gd name="T68" fmla="*/ 33 w 2430"/>
                  <a:gd name="T69" fmla="*/ 414 h 906"/>
                  <a:gd name="T70" fmla="*/ 4 w 2430"/>
                  <a:gd name="T71" fmla="*/ 456 h 906"/>
                  <a:gd name="T72" fmla="*/ 0 w 2430"/>
                  <a:gd name="T73" fmla="*/ 492 h 906"/>
                  <a:gd name="T74" fmla="*/ 16 w 2430"/>
                  <a:gd name="T75" fmla="*/ 546 h 906"/>
                  <a:gd name="T76" fmla="*/ 41 w 2430"/>
                  <a:gd name="T77" fmla="*/ 600 h 906"/>
                  <a:gd name="T78" fmla="*/ 74 w 2430"/>
                  <a:gd name="T79" fmla="*/ 678 h 906"/>
                  <a:gd name="T80" fmla="*/ 94 w 2430"/>
                  <a:gd name="T81" fmla="*/ 756 h 906"/>
                  <a:gd name="T82" fmla="*/ 111 w 2430"/>
                  <a:gd name="T83" fmla="*/ 834 h 906"/>
                  <a:gd name="T84" fmla="*/ 123 w 2430"/>
                  <a:gd name="T85" fmla="*/ 894 h 906"/>
                  <a:gd name="T86" fmla="*/ 164 w 2430"/>
                  <a:gd name="T87" fmla="*/ 834 h 906"/>
                  <a:gd name="T88" fmla="*/ 284 w 2430"/>
                  <a:gd name="T89" fmla="*/ 750 h 906"/>
                  <a:gd name="T90" fmla="*/ 449 w 2430"/>
                  <a:gd name="T91" fmla="*/ 660 h 906"/>
                  <a:gd name="T92" fmla="*/ 659 w 2430"/>
                  <a:gd name="T93" fmla="*/ 570 h 906"/>
                  <a:gd name="T94" fmla="*/ 754 w 2430"/>
                  <a:gd name="T95" fmla="*/ 540 h 906"/>
                  <a:gd name="T96" fmla="*/ 906 w 2430"/>
                  <a:gd name="T97" fmla="*/ 504 h 906"/>
                  <a:gd name="T98" fmla="*/ 1050 w 2430"/>
                  <a:gd name="T99" fmla="*/ 486 h 906"/>
                  <a:gd name="T100" fmla="*/ 1178 w 2430"/>
                  <a:gd name="T101" fmla="*/ 480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30" h="906">
                    <a:moveTo>
                      <a:pt x="1215" y="480"/>
                    </a:moveTo>
                    <a:lnTo>
                      <a:pt x="1215" y="480"/>
                    </a:lnTo>
                    <a:lnTo>
                      <a:pt x="1227" y="480"/>
                    </a:lnTo>
                    <a:lnTo>
                      <a:pt x="1256" y="480"/>
                    </a:lnTo>
                    <a:lnTo>
                      <a:pt x="1285" y="480"/>
                    </a:lnTo>
                    <a:lnTo>
                      <a:pt x="1314" y="480"/>
                    </a:lnTo>
                    <a:lnTo>
                      <a:pt x="1347" y="486"/>
                    </a:lnTo>
                    <a:lnTo>
                      <a:pt x="1380" y="486"/>
                    </a:lnTo>
                    <a:lnTo>
                      <a:pt x="1417" y="492"/>
                    </a:lnTo>
                    <a:lnTo>
                      <a:pt x="1454" y="498"/>
                    </a:lnTo>
                    <a:lnTo>
                      <a:pt x="1491" y="504"/>
                    </a:lnTo>
                    <a:lnTo>
                      <a:pt x="1528" y="510"/>
                    </a:lnTo>
                    <a:lnTo>
                      <a:pt x="1565" y="516"/>
                    </a:lnTo>
                    <a:lnTo>
                      <a:pt x="1602" y="528"/>
                    </a:lnTo>
                    <a:lnTo>
                      <a:pt x="1643" y="534"/>
                    </a:lnTo>
                    <a:lnTo>
                      <a:pt x="1680" y="546"/>
                    </a:lnTo>
                    <a:lnTo>
                      <a:pt x="1718" y="564"/>
                    </a:lnTo>
                    <a:lnTo>
                      <a:pt x="1775" y="582"/>
                    </a:lnTo>
                    <a:lnTo>
                      <a:pt x="1775" y="582"/>
                    </a:lnTo>
                    <a:lnTo>
                      <a:pt x="1800" y="594"/>
                    </a:lnTo>
                    <a:lnTo>
                      <a:pt x="1845" y="612"/>
                    </a:lnTo>
                    <a:lnTo>
                      <a:pt x="1891" y="636"/>
                    </a:lnTo>
                    <a:lnTo>
                      <a:pt x="1936" y="654"/>
                    </a:lnTo>
                    <a:lnTo>
                      <a:pt x="1981" y="678"/>
                    </a:lnTo>
                    <a:lnTo>
                      <a:pt x="2022" y="696"/>
                    </a:lnTo>
                    <a:lnTo>
                      <a:pt x="2064" y="714"/>
                    </a:lnTo>
                    <a:lnTo>
                      <a:pt x="2101" y="738"/>
                    </a:lnTo>
                    <a:lnTo>
                      <a:pt x="2138" y="762"/>
                    </a:lnTo>
                    <a:lnTo>
                      <a:pt x="2171" y="780"/>
                    </a:lnTo>
                    <a:lnTo>
                      <a:pt x="2204" y="804"/>
                    </a:lnTo>
                    <a:lnTo>
                      <a:pt x="2233" y="822"/>
                    </a:lnTo>
                    <a:lnTo>
                      <a:pt x="2253" y="840"/>
                    </a:lnTo>
                    <a:lnTo>
                      <a:pt x="2274" y="864"/>
                    </a:lnTo>
                    <a:lnTo>
                      <a:pt x="2290" y="882"/>
                    </a:lnTo>
                    <a:lnTo>
                      <a:pt x="2303" y="906"/>
                    </a:lnTo>
                    <a:lnTo>
                      <a:pt x="2303" y="906"/>
                    </a:lnTo>
                    <a:lnTo>
                      <a:pt x="2307" y="900"/>
                    </a:lnTo>
                    <a:lnTo>
                      <a:pt x="2307" y="882"/>
                    </a:lnTo>
                    <a:lnTo>
                      <a:pt x="2311" y="864"/>
                    </a:lnTo>
                    <a:lnTo>
                      <a:pt x="2315" y="846"/>
                    </a:lnTo>
                    <a:lnTo>
                      <a:pt x="2319" y="828"/>
                    </a:lnTo>
                    <a:lnTo>
                      <a:pt x="2323" y="810"/>
                    </a:lnTo>
                    <a:lnTo>
                      <a:pt x="2327" y="792"/>
                    </a:lnTo>
                    <a:lnTo>
                      <a:pt x="2331" y="774"/>
                    </a:lnTo>
                    <a:lnTo>
                      <a:pt x="2336" y="762"/>
                    </a:lnTo>
                    <a:lnTo>
                      <a:pt x="2344" y="744"/>
                    </a:lnTo>
                    <a:lnTo>
                      <a:pt x="2348" y="726"/>
                    </a:lnTo>
                    <a:lnTo>
                      <a:pt x="2356" y="702"/>
                    </a:lnTo>
                    <a:lnTo>
                      <a:pt x="2364" y="690"/>
                    </a:lnTo>
                    <a:lnTo>
                      <a:pt x="2373" y="666"/>
                    </a:lnTo>
                    <a:lnTo>
                      <a:pt x="2381" y="648"/>
                    </a:lnTo>
                    <a:lnTo>
                      <a:pt x="2393" y="618"/>
                    </a:lnTo>
                    <a:lnTo>
                      <a:pt x="2393" y="618"/>
                    </a:lnTo>
                    <a:lnTo>
                      <a:pt x="2397" y="606"/>
                    </a:lnTo>
                    <a:lnTo>
                      <a:pt x="2406" y="588"/>
                    </a:lnTo>
                    <a:lnTo>
                      <a:pt x="2414" y="570"/>
                    </a:lnTo>
                    <a:lnTo>
                      <a:pt x="2422" y="552"/>
                    </a:lnTo>
                    <a:lnTo>
                      <a:pt x="2426" y="540"/>
                    </a:lnTo>
                    <a:lnTo>
                      <a:pt x="2430" y="522"/>
                    </a:lnTo>
                    <a:lnTo>
                      <a:pt x="2430" y="510"/>
                    </a:lnTo>
                    <a:lnTo>
                      <a:pt x="2430" y="504"/>
                    </a:lnTo>
                    <a:lnTo>
                      <a:pt x="2430" y="492"/>
                    </a:lnTo>
                    <a:lnTo>
                      <a:pt x="2430" y="480"/>
                    </a:lnTo>
                    <a:lnTo>
                      <a:pt x="2426" y="474"/>
                    </a:lnTo>
                    <a:lnTo>
                      <a:pt x="2422" y="462"/>
                    </a:lnTo>
                    <a:lnTo>
                      <a:pt x="2414" y="456"/>
                    </a:lnTo>
                    <a:lnTo>
                      <a:pt x="2410" y="444"/>
                    </a:lnTo>
                    <a:lnTo>
                      <a:pt x="2401" y="438"/>
                    </a:lnTo>
                    <a:lnTo>
                      <a:pt x="2385" y="420"/>
                    </a:lnTo>
                    <a:lnTo>
                      <a:pt x="2385" y="420"/>
                    </a:lnTo>
                    <a:lnTo>
                      <a:pt x="2377" y="414"/>
                    </a:lnTo>
                    <a:lnTo>
                      <a:pt x="2360" y="396"/>
                    </a:lnTo>
                    <a:lnTo>
                      <a:pt x="2340" y="378"/>
                    </a:lnTo>
                    <a:lnTo>
                      <a:pt x="2319" y="360"/>
                    </a:lnTo>
                    <a:lnTo>
                      <a:pt x="2294" y="342"/>
                    </a:lnTo>
                    <a:lnTo>
                      <a:pt x="2266" y="324"/>
                    </a:lnTo>
                    <a:lnTo>
                      <a:pt x="2237" y="306"/>
                    </a:lnTo>
                    <a:lnTo>
                      <a:pt x="2208" y="282"/>
                    </a:lnTo>
                    <a:lnTo>
                      <a:pt x="2175" y="264"/>
                    </a:lnTo>
                    <a:lnTo>
                      <a:pt x="2142" y="246"/>
                    </a:lnTo>
                    <a:lnTo>
                      <a:pt x="2105" y="222"/>
                    </a:lnTo>
                    <a:lnTo>
                      <a:pt x="2068" y="204"/>
                    </a:lnTo>
                    <a:lnTo>
                      <a:pt x="2031" y="186"/>
                    </a:lnTo>
                    <a:lnTo>
                      <a:pt x="1994" y="168"/>
                    </a:lnTo>
                    <a:lnTo>
                      <a:pt x="1952" y="150"/>
                    </a:lnTo>
                    <a:lnTo>
                      <a:pt x="1886" y="120"/>
                    </a:lnTo>
                    <a:lnTo>
                      <a:pt x="1886" y="120"/>
                    </a:lnTo>
                    <a:lnTo>
                      <a:pt x="1870" y="114"/>
                    </a:lnTo>
                    <a:lnTo>
                      <a:pt x="1833" y="102"/>
                    </a:lnTo>
                    <a:lnTo>
                      <a:pt x="1796" y="90"/>
                    </a:lnTo>
                    <a:lnTo>
                      <a:pt x="1755" y="78"/>
                    </a:lnTo>
                    <a:lnTo>
                      <a:pt x="1718" y="66"/>
                    </a:lnTo>
                    <a:lnTo>
                      <a:pt x="1676" y="54"/>
                    </a:lnTo>
                    <a:lnTo>
                      <a:pt x="1635" y="48"/>
                    </a:lnTo>
                    <a:lnTo>
                      <a:pt x="1594" y="36"/>
                    </a:lnTo>
                    <a:lnTo>
                      <a:pt x="1553" y="30"/>
                    </a:lnTo>
                    <a:lnTo>
                      <a:pt x="1507" y="24"/>
                    </a:lnTo>
                    <a:lnTo>
                      <a:pt x="1466" y="18"/>
                    </a:lnTo>
                    <a:lnTo>
                      <a:pt x="1421" y="12"/>
                    </a:lnTo>
                    <a:lnTo>
                      <a:pt x="1376" y="6"/>
                    </a:lnTo>
                    <a:lnTo>
                      <a:pt x="1330" y="6"/>
                    </a:lnTo>
                    <a:lnTo>
                      <a:pt x="1285" y="0"/>
                    </a:lnTo>
                    <a:lnTo>
                      <a:pt x="1215" y="0"/>
                    </a:lnTo>
                    <a:lnTo>
                      <a:pt x="1215" y="0"/>
                    </a:lnTo>
                    <a:lnTo>
                      <a:pt x="1190" y="0"/>
                    </a:lnTo>
                    <a:lnTo>
                      <a:pt x="1145" y="0"/>
                    </a:lnTo>
                    <a:lnTo>
                      <a:pt x="1100" y="6"/>
                    </a:lnTo>
                    <a:lnTo>
                      <a:pt x="1054" y="6"/>
                    </a:lnTo>
                    <a:lnTo>
                      <a:pt x="1005" y="12"/>
                    </a:lnTo>
                    <a:lnTo>
                      <a:pt x="964" y="18"/>
                    </a:lnTo>
                    <a:lnTo>
                      <a:pt x="918" y="24"/>
                    </a:lnTo>
                    <a:lnTo>
                      <a:pt x="873" y="30"/>
                    </a:lnTo>
                    <a:lnTo>
                      <a:pt x="828" y="42"/>
                    </a:lnTo>
                    <a:lnTo>
                      <a:pt x="786" y="48"/>
                    </a:lnTo>
                    <a:lnTo>
                      <a:pt x="745" y="60"/>
                    </a:lnTo>
                    <a:lnTo>
                      <a:pt x="700" y="72"/>
                    </a:lnTo>
                    <a:lnTo>
                      <a:pt x="663" y="78"/>
                    </a:lnTo>
                    <a:lnTo>
                      <a:pt x="622" y="96"/>
                    </a:lnTo>
                    <a:lnTo>
                      <a:pt x="580" y="102"/>
                    </a:lnTo>
                    <a:lnTo>
                      <a:pt x="527" y="126"/>
                    </a:lnTo>
                    <a:lnTo>
                      <a:pt x="527" y="126"/>
                    </a:lnTo>
                    <a:lnTo>
                      <a:pt x="506" y="132"/>
                    </a:lnTo>
                    <a:lnTo>
                      <a:pt x="465" y="150"/>
                    </a:lnTo>
                    <a:lnTo>
                      <a:pt x="424" y="168"/>
                    </a:lnTo>
                    <a:lnTo>
                      <a:pt x="383" y="186"/>
                    </a:lnTo>
                    <a:lnTo>
                      <a:pt x="346" y="204"/>
                    </a:lnTo>
                    <a:lnTo>
                      <a:pt x="313" y="222"/>
                    </a:lnTo>
                    <a:lnTo>
                      <a:pt x="276" y="240"/>
                    </a:lnTo>
                    <a:lnTo>
                      <a:pt x="243" y="258"/>
                    </a:lnTo>
                    <a:lnTo>
                      <a:pt x="214" y="276"/>
                    </a:lnTo>
                    <a:lnTo>
                      <a:pt x="185" y="288"/>
                    </a:lnTo>
                    <a:lnTo>
                      <a:pt x="156" y="306"/>
                    </a:lnTo>
                    <a:lnTo>
                      <a:pt x="131" y="324"/>
                    </a:lnTo>
                    <a:lnTo>
                      <a:pt x="111" y="342"/>
                    </a:lnTo>
                    <a:lnTo>
                      <a:pt x="90" y="360"/>
                    </a:lnTo>
                    <a:lnTo>
                      <a:pt x="70" y="372"/>
                    </a:lnTo>
                    <a:lnTo>
                      <a:pt x="49" y="396"/>
                    </a:lnTo>
                    <a:lnTo>
                      <a:pt x="49" y="396"/>
                    </a:lnTo>
                    <a:lnTo>
                      <a:pt x="41" y="402"/>
                    </a:lnTo>
                    <a:lnTo>
                      <a:pt x="33" y="414"/>
                    </a:lnTo>
                    <a:lnTo>
                      <a:pt x="20" y="426"/>
                    </a:lnTo>
                    <a:lnTo>
                      <a:pt x="16" y="432"/>
                    </a:lnTo>
                    <a:lnTo>
                      <a:pt x="8" y="444"/>
                    </a:lnTo>
                    <a:lnTo>
                      <a:pt x="4" y="456"/>
                    </a:lnTo>
                    <a:lnTo>
                      <a:pt x="0" y="462"/>
                    </a:lnTo>
                    <a:lnTo>
                      <a:pt x="0" y="474"/>
                    </a:lnTo>
                    <a:lnTo>
                      <a:pt x="0" y="486"/>
                    </a:lnTo>
                    <a:lnTo>
                      <a:pt x="0" y="492"/>
                    </a:lnTo>
                    <a:lnTo>
                      <a:pt x="0" y="504"/>
                    </a:lnTo>
                    <a:lnTo>
                      <a:pt x="4" y="522"/>
                    </a:lnTo>
                    <a:lnTo>
                      <a:pt x="8" y="534"/>
                    </a:lnTo>
                    <a:lnTo>
                      <a:pt x="16" y="546"/>
                    </a:lnTo>
                    <a:lnTo>
                      <a:pt x="24" y="564"/>
                    </a:lnTo>
                    <a:lnTo>
                      <a:pt x="37" y="588"/>
                    </a:lnTo>
                    <a:lnTo>
                      <a:pt x="37" y="588"/>
                    </a:lnTo>
                    <a:lnTo>
                      <a:pt x="41" y="600"/>
                    </a:lnTo>
                    <a:lnTo>
                      <a:pt x="49" y="618"/>
                    </a:lnTo>
                    <a:lnTo>
                      <a:pt x="57" y="636"/>
                    </a:lnTo>
                    <a:lnTo>
                      <a:pt x="65" y="660"/>
                    </a:lnTo>
                    <a:lnTo>
                      <a:pt x="74" y="678"/>
                    </a:lnTo>
                    <a:lnTo>
                      <a:pt x="78" y="696"/>
                    </a:lnTo>
                    <a:lnTo>
                      <a:pt x="82" y="714"/>
                    </a:lnTo>
                    <a:lnTo>
                      <a:pt x="90" y="738"/>
                    </a:lnTo>
                    <a:lnTo>
                      <a:pt x="94" y="756"/>
                    </a:lnTo>
                    <a:lnTo>
                      <a:pt x="98" y="774"/>
                    </a:lnTo>
                    <a:lnTo>
                      <a:pt x="103" y="792"/>
                    </a:lnTo>
                    <a:lnTo>
                      <a:pt x="107" y="816"/>
                    </a:lnTo>
                    <a:lnTo>
                      <a:pt x="111" y="834"/>
                    </a:lnTo>
                    <a:lnTo>
                      <a:pt x="115" y="852"/>
                    </a:lnTo>
                    <a:lnTo>
                      <a:pt x="119" y="864"/>
                    </a:lnTo>
                    <a:lnTo>
                      <a:pt x="123" y="894"/>
                    </a:lnTo>
                    <a:lnTo>
                      <a:pt x="123" y="894"/>
                    </a:lnTo>
                    <a:lnTo>
                      <a:pt x="127" y="882"/>
                    </a:lnTo>
                    <a:lnTo>
                      <a:pt x="136" y="870"/>
                    </a:lnTo>
                    <a:lnTo>
                      <a:pt x="148" y="852"/>
                    </a:lnTo>
                    <a:lnTo>
                      <a:pt x="164" y="834"/>
                    </a:lnTo>
                    <a:lnTo>
                      <a:pt x="189" y="810"/>
                    </a:lnTo>
                    <a:lnTo>
                      <a:pt x="218" y="792"/>
                    </a:lnTo>
                    <a:lnTo>
                      <a:pt x="247" y="768"/>
                    </a:lnTo>
                    <a:lnTo>
                      <a:pt x="284" y="750"/>
                    </a:lnTo>
                    <a:lnTo>
                      <a:pt x="321" y="726"/>
                    </a:lnTo>
                    <a:lnTo>
                      <a:pt x="362" y="702"/>
                    </a:lnTo>
                    <a:lnTo>
                      <a:pt x="403" y="684"/>
                    </a:lnTo>
                    <a:lnTo>
                      <a:pt x="449" y="660"/>
                    </a:lnTo>
                    <a:lnTo>
                      <a:pt x="494" y="642"/>
                    </a:lnTo>
                    <a:lnTo>
                      <a:pt x="539" y="618"/>
                    </a:lnTo>
                    <a:lnTo>
                      <a:pt x="585" y="600"/>
                    </a:lnTo>
                    <a:lnTo>
                      <a:pt x="659" y="570"/>
                    </a:lnTo>
                    <a:lnTo>
                      <a:pt x="659" y="570"/>
                    </a:lnTo>
                    <a:lnTo>
                      <a:pt x="675" y="564"/>
                    </a:lnTo>
                    <a:lnTo>
                      <a:pt x="716" y="552"/>
                    </a:lnTo>
                    <a:lnTo>
                      <a:pt x="754" y="540"/>
                    </a:lnTo>
                    <a:lnTo>
                      <a:pt x="791" y="528"/>
                    </a:lnTo>
                    <a:lnTo>
                      <a:pt x="832" y="522"/>
                    </a:lnTo>
                    <a:lnTo>
                      <a:pt x="869" y="510"/>
                    </a:lnTo>
                    <a:lnTo>
                      <a:pt x="906" y="504"/>
                    </a:lnTo>
                    <a:lnTo>
                      <a:pt x="943" y="498"/>
                    </a:lnTo>
                    <a:lnTo>
                      <a:pt x="980" y="492"/>
                    </a:lnTo>
                    <a:lnTo>
                      <a:pt x="1017" y="492"/>
                    </a:lnTo>
                    <a:lnTo>
                      <a:pt x="1050" y="486"/>
                    </a:lnTo>
                    <a:lnTo>
                      <a:pt x="1083" y="486"/>
                    </a:lnTo>
                    <a:lnTo>
                      <a:pt x="1116" y="480"/>
                    </a:lnTo>
                    <a:lnTo>
                      <a:pt x="1149" y="480"/>
                    </a:lnTo>
                    <a:lnTo>
                      <a:pt x="1178" y="480"/>
                    </a:lnTo>
                    <a:lnTo>
                      <a:pt x="1215" y="480"/>
                    </a:lnTo>
                    <a:close/>
                  </a:path>
                </a:pathLst>
              </a:custGeom>
              <a:solidFill>
                <a:srgbClr val="FFFC8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grpSp>
        <p:sp>
          <p:nvSpPr>
            <p:cNvPr id="93218" name="WordArt 34"/>
            <p:cNvSpPr>
              <a:spLocks noChangeArrowheads="1" noChangeShapeType="1" noTextEdit="1"/>
            </p:cNvSpPr>
            <p:nvPr/>
          </p:nvSpPr>
          <p:spPr bwMode="auto">
            <a:xfrm rot="877344">
              <a:off x="3196" y="534"/>
              <a:ext cx="2035" cy="1399"/>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2140769"/>
                </a:avLst>
              </a:prstTxWarp>
            </a:bodyPr>
            <a:lstStyle/>
            <a:p>
              <a:pPr algn="ctr"/>
              <a:r>
                <a:rPr lang="ar-IQ" sz="3200" kern="10" dirty="0" smtClean="0">
                  <a:ln w="9525">
                    <a:solidFill>
                      <a:srgbClr val="000000"/>
                    </a:solidFill>
                    <a:round/>
                    <a:headEnd/>
                    <a:tailEnd/>
                  </a:ln>
                  <a:solidFill>
                    <a:srgbClr val="000000"/>
                  </a:solidFill>
                  <a:cs typeface="AL-Hor"/>
                </a:rPr>
                <a:t>ما يذكر في المقدمة</a:t>
              </a:r>
              <a:endParaRPr lang="ar-IQ" sz="3200" kern="10" dirty="0">
                <a:ln w="9525">
                  <a:solidFill>
                    <a:srgbClr val="000000"/>
                  </a:solidFill>
                  <a:round/>
                  <a:headEnd/>
                  <a:tailEnd/>
                </a:ln>
                <a:solidFill>
                  <a:srgbClr val="000000"/>
                </a:solidFill>
                <a:cs typeface="AL-Hor"/>
              </a:endParaRPr>
            </a:p>
          </p:txBody>
        </p:sp>
      </p:grpSp>
    </p:spTree>
    <p:extLst>
      <p:ext uri="{BB962C8B-B14F-4D97-AF65-F5344CB8AC3E}">
        <p14:creationId xmlns:p14="http://schemas.microsoft.com/office/powerpoint/2010/main" val="664768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93209"/>
                                        </p:tgtEl>
                                        <p:attrNameLst>
                                          <p:attrName>style.visibility</p:attrName>
                                        </p:attrNameLst>
                                      </p:cBhvr>
                                      <p:to>
                                        <p:strVal val="visible"/>
                                      </p:to>
                                    </p:set>
                                    <p:anim calcmode="lin" valueType="num">
                                      <p:cBhvr>
                                        <p:cTn id="7" dur="1000" fill="hold"/>
                                        <p:tgtEl>
                                          <p:spTgt spid="93209"/>
                                        </p:tgtEl>
                                        <p:attrNameLst>
                                          <p:attrName>ppt_x</p:attrName>
                                        </p:attrNameLst>
                                      </p:cBhvr>
                                      <p:tavLst>
                                        <p:tav tm="0">
                                          <p:val>
                                            <p:strVal val="#ppt_x-.2"/>
                                          </p:val>
                                        </p:tav>
                                        <p:tav tm="100000">
                                          <p:val>
                                            <p:strVal val="#ppt_x"/>
                                          </p:val>
                                        </p:tav>
                                      </p:tavLst>
                                    </p:anim>
                                    <p:anim calcmode="lin" valueType="num">
                                      <p:cBhvr>
                                        <p:cTn id="8" dur="1000" fill="hold"/>
                                        <p:tgtEl>
                                          <p:spTgt spid="9320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3209"/>
                                        </p:tgtEl>
                                      </p:cBhvr>
                                    </p:animEffect>
                                  </p:childTnLst>
                                </p:cTn>
                              </p:par>
                              <p:par>
                                <p:cTn id="10" presetID="32" presetClass="emph" presetSubtype="0" repeatCount="indefinite" fill="hold" nodeType="withEffect">
                                  <p:stCondLst>
                                    <p:cond delay="0"/>
                                  </p:stCondLst>
                                  <p:childTnLst>
                                    <p:animClr clrSpc="rgb" dir="cw">
                                      <p:cBhvr override="childStyle">
                                        <p:cTn id="11" dur="200" fill="hold"/>
                                        <p:tgtEl>
                                          <p:spTgt spid="93209"/>
                                        </p:tgtEl>
                                        <p:attrNameLst>
                                          <p:attrName>style.color</p:attrName>
                                        </p:attrNameLst>
                                      </p:cBhvr>
                                      <p:to>
                                        <a:schemeClr val="accent2"/>
                                      </p:to>
                                    </p:animClr>
                                    <p:animClr clrSpc="rgb" dir="cw">
                                      <p:cBhvr>
                                        <p:cTn id="12" dur="200" fill="hold"/>
                                        <p:tgtEl>
                                          <p:spTgt spid="93209"/>
                                        </p:tgtEl>
                                        <p:attrNameLst>
                                          <p:attrName>fillcolor</p:attrName>
                                        </p:attrNameLst>
                                      </p:cBhvr>
                                      <p:to>
                                        <a:schemeClr val="accent2"/>
                                      </p:to>
                                    </p:animClr>
                                    <p:set>
                                      <p:cBhvr>
                                        <p:cTn id="13" dur="200" fill="hold"/>
                                        <p:tgtEl>
                                          <p:spTgt spid="93209"/>
                                        </p:tgtEl>
                                        <p:attrNameLst>
                                          <p:attrName>fill.type</p:attrName>
                                        </p:attrNameLst>
                                      </p:cBhvr>
                                      <p:to>
                                        <p:strVal val="solid"/>
                                      </p:to>
                                    </p:set>
                                    <p:set>
                                      <p:cBhvr>
                                        <p:cTn id="14" dur="200" fill="hold"/>
                                        <p:tgtEl>
                                          <p:spTgt spid="93209"/>
                                        </p:tgtEl>
                                        <p:attrNameLst>
                                          <p:attrName>fill.on</p:attrName>
                                        </p:attrNameLst>
                                      </p:cBhvr>
                                      <p:to>
                                        <p:strVal val="true"/>
                                      </p:to>
                                    </p:set>
                                    <p:animRot by="120000">
                                      <p:cBhvr>
                                        <p:cTn id="15" dur="200" fill="hold">
                                          <p:stCondLst>
                                            <p:cond delay="0"/>
                                          </p:stCondLst>
                                        </p:cTn>
                                        <p:tgtEl>
                                          <p:spTgt spid="93209"/>
                                        </p:tgtEl>
                                        <p:attrNameLst>
                                          <p:attrName>r</p:attrName>
                                        </p:attrNameLst>
                                      </p:cBhvr>
                                    </p:animRot>
                                    <p:animRot by="-240000">
                                      <p:cBhvr>
                                        <p:cTn id="16" dur="400" fill="hold">
                                          <p:stCondLst>
                                            <p:cond delay="400"/>
                                          </p:stCondLst>
                                        </p:cTn>
                                        <p:tgtEl>
                                          <p:spTgt spid="93209"/>
                                        </p:tgtEl>
                                        <p:attrNameLst>
                                          <p:attrName>r</p:attrName>
                                        </p:attrNameLst>
                                      </p:cBhvr>
                                    </p:animRot>
                                    <p:animRot by="240000">
                                      <p:cBhvr>
                                        <p:cTn id="17" dur="400" fill="hold">
                                          <p:stCondLst>
                                            <p:cond delay="800"/>
                                          </p:stCondLst>
                                        </p:cTn>
                                        <p:tgtEl>
                                          <p:spTgt spid="93209"/>
                                        </p:tgtEl>
                                        <p:attrNameLst>
                                          <p:attrName>r</p:attrName>
                                        </p:attrNameLst>
                                      </p:cBhvr>
                                    </p:animRot>
                                    <p:animRot by="-240000">
                                      <p:cBhvr>
                                        <p:cTn id="18" dur="400" fill="hold">
                                          <p:stCondLst>
                                            <p:cond delay="1200"/>
                                          </p:stCondLst>
                                        </p:cTn>
                                        <p:tgtEl>
                                          <p:spTgt spid="93209"/>
                                        </p:tgtEl>
                                        <p:attrNameLst>
                                          <p:attrName>r</p:attrName>
                                        </p:attrNameLst>
                                      </p:cBhvr>
                                    </p:animRot>
                                    <p:animRot by="120000">
                                      <p:cBhvr>
                                        <p:cTn id="19" dur="400" fill="hold">
                                          <p:stCondLst>
                                            <p:cond delay="1600"/>
                                          </p:stCondLst>
                                        </p:cTn>
                                        <p:tgtEl>
                                          <p:spTgt spid="93209"/>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nodeType="clickEffect">
                                  <p:stCondLst>
                                    <p:cond delay="0"/>
                                  </p:stCondLst>
                                  <p:childTnLst>
                                    <p:set>
                                      <p:cBhvr>
                                        <p:cTn id="23" dur="1" fill="hold">
                                          <p:stCondLst>
                                            <p:cond delay="0"/>
                                          </p:stCondLst>
                                        </p:cTn>
                                        <p:tgtEl>
                                          <p:spTgt spid="93188"/>
                                        </p:tgtEl>
                                        <p:attrNameLst>
                                          <p:attrName>style.visibility</p:attrName>
                                        </p:attrNameLst>
                                      </p:cBhvr>
                                      <p:to>
                                        <p:strVal val="visible"/>
                                      </p:to>
                                    </p:set>
                                    <p:animEffect transition="in" filter="wipe(down)">
                                      <p:cBhvr>
                                        <p:cTn id="24" dur="580">
                                          <p:stCondLst>
                                            <p:cond delay="0"/>
                                          </p:stCondLst>
                                        </p:cTn>
                                        <p:tgtEl>
                                          <p:spTgt spid="93188"/>
                                        </p:tgtEl>
                                      </p:cBhvr>
                                    </p:animEffect>
                                    <p:anim calcmode="lin" valueType="num">
                                      <p:cBhvr>
                                        <p:cTn id="25" dur="1822" tmFilter="0,0; 0.14,0.36; 0.43,0.73; 0.71,0.91; 1.0,1.0">
                                          <p:stCondLst>
                                            <p:cond delay="0"/>
                                          </p:stCondLst>
                                        </p:cTn>
                                        <p:tgtEl>
                                          <p:spTgt spid="93188"/>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93188"/>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93188"/>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93188"/>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93188"/>
                                        </p:tgtEl>
                                        <p:attrNameLst>
                                          <p:attrName>ppt_y</p:attrName>
                                        </p:attrNameLst>
                                      </p:cBhvr>
                                      <p:tavLst>
                                        <p:tav tm="0" fmla="#ppt_y-sin(pi*$)/81">
                                          <p:val>
                                            <p:fltVal val="0"/>
                                          </p:val>
                                        </p:tav>
                                        <p:tav tm="100000">
                                          <p:val>
                                            <p:fltVal val="1"/>
                                          </p:val>
                                        </p:tav>
                                      </p:tavLst>
                                    </p:anim>
                                    <p:animScale>
                                      <p:cBhvr>
                                        <p:cTn id="30" dur="26">
                                          <p:stCondLst>
                                            <p:cond delay="650"/>
                                          </p:stCondLst>
                                        </p:cTn>
                                        <p:tgtEl>
                                          <p:spTgt spid="93188"/>
                                        </p:tgtEl>
                                      </p:cBhvr>
                                      <p:to x="100000" y="60000"/>
                                    </p:animScale>
                                    <p:animScale>
                                      <p:cBhvr>
                                        <p:cTn id="31" dur="166" decel="50000">
                                          <p:stCondLst>
                                            <p:cond delay="676"/>
                                          </p:stCondLst>
                                        </p:cTn>
                                        <p:tgtEl>
                                          <p:spTgt spid="93188"/>
                                        </p:tgtEl>
                                      </p:cBhvr>
                                      <p:to x="100000" y="100000"/>
                                    </p:animScale>
                                    <p:animScale>
                                      <p:cBhvr>
                                        <p:cTn id="32" dur="26">
                                          <p:stCondLst>
                                            <p:cond delay="1312"/>
                                          </p:stCondLst>
                                        </p:cTn>
                                        <p:tgtEl>
                                          <p:spTgt spid="93188"/>
                                        </p:tgtEl>
                                      </p:cBhvr>
                                      <p:to x="100000" y="80000"/>
                                    </p:animScale>
                                    <p:animScale>
                                      <p:cBhvr>
                                        <p:cTn id="33" dur="166" decel="50000">
                                          <p:stCondLst>
                                            <p:cond delay="1338"/>
                                          </p:stCondLst>
                                        </p:cTn>
                                        <p:tgtEl>
                                          <p:spTgt spid="93188"/>
                                        </p:tgtEl>
                                      </p:cBhvr>
                                      <p:to x="100000" y="100000"/>
                                    </p:animScale>
                                    <p:animScale>
                                      <p:cBhvr>
                                        <p:cTn id="34" dur="26">
                                          <p:stCondLst>
                                            <p:cond delay="1642"/>
                                          </p:stCondLst>
                                        </p:cTn>
                                        <p:tgtEl>
                                          <p:spTgt spid="93188"/>
                                        </p:tgtEl>
                                      </p:cBhvr>
                                      <p:to x="100000" y="90000"/>
                                    </p:animScale>
                                    <p:animScale>
                                      <p:cBhvr>
                                        <p:cTn id="35" dur="166" decel="50000">
                                          <p:stCondLst>
                                            <p:cond delay="1668"/>
                                          </p:stCondLst>
                                        </p:cTn>
                                        <p:tgtEl>
                                          <p:spTgt spid="93188"/>
                                        </p:tgtEl>
                                      </p:cBhvr>
                                      <p:to x="100000" y="100000"/>
                                    </p:animScale>
                                    <p:animScale>
                                      <p:cBhvr>
                                        <p:cTn id="36" dur="26">
                                          <p:stCondLst>
                                            <p:cond delay="1808"/>
                                          </p:stCondLst>
                                        </p:cTn>
                                        <p:tgtEl>
                                          <p:spTgt spid="93188"/>
                                        </p:tgtEl>
                                      </p:cBhvr>
                                      <p:to x="100000" y="95000"/>
                                    </p:animScale>
                                    <p:animScale>
                                      <p:cBhvr>
                                        <p:cTn id="37" dur="166" decel="50000">
                                          <p:stCondLst>
                                            <p:cond delay="1834"/>
                                          </p:stCondLst>
                                        </p:cTn>
                                        <p:tgtEl>
                                          <p:spTgt spid="9318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544" y="1015945"/>
            <a:ext cx="9756576" cy="51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0899" name="Text Box 3"/>
          <p:cNvSpPr txBox="1">
            <a:spLocks noChangeArrowheads="1"/>
          </p:cNvSpPr>
          <p:nvPr/>
        </p:nvSpPr>
        <p:spPr bwMode="auto">
          <a:xfrm>
            <a:off x="1304256" y="1484784"/>
            <a:ext cx="6796136" cy="4653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800" dirty="0">
                <a:solidFill>
                  <a:prstClr val="black"/>
                </a:solidFill>
                <a:latin typeface="ae_AlMateen" pitchFamily="18" charset="-78"/>
                <a:cs typeface="ae_AlMateen" pitchFamily="18" charset="-78"/>
              </a:rPr>
              <a:t>11- تمهيد أو مدخل البحث.</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800" dirty="0">
                <a:solidFill>
                  <a:prstClr val="black"/>
                </a:solidFill>
                <a:latin typeface="ae_AlMateen" pitchFamily="18" charset="-78"/>
                <a:cs typeface="ae_AlMateen" pitchFamily="18" charset="-78"/>
              </a:rPr>
              <a:t>12- متن الرسالة الفصول وتحتها المباحث وتحتها المطالب وتحتها المسائل وتحتها الفروع.</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800" dirty="0">
                <a:solidFill>
                  <a:prstClr val="black"/>
                </a:solidFill>
                <a:latin typeface="ae_AlMateen" pitchFamily="18" charset="-78"/>
                <a:cs typeface="ae_AlMateen" pitchFamily="18" charset="-78"/>
              </a:rPr>
              <a:t>13- خاتمة البحث.</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lang="ar-IQ" sz="3800" dirty="0">
                <a:solidFill>
                  <a:prstClr val="black"/>
                </a:solidFill>
                <a:latin typeface="ae_AlMateen" pitchFamily="18" charset="-78"/>
                <a:cs typeface="ae_AlMateen" pitchFamily="18" charset="-78"/>
              </a:rPr>
              <a:t> 14- الفهارس العلمية.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lang="ar-IQ" sz="3800" dirty="0">
              <a:solidFill>
                <a:schemeClr val="bg1"/>
              </a:solidFill>
              <a:latin typeface="ae_AlMateen" pitchFamily="18" charset="-78"/>
              <a:cs typeface="ae_AlMateen" pitchFamily="18" charset="-78"/>
            </a:endParaRPr>
          </a:p>
        </p:txBody>
      </p:sp>
      <p:grpSp>
        <p:nvGrpSpPr>
          <p:cNvPr id="80900" name="Group 4"/>
          <p:cNvGrpSpPr>
            <a:grpSpLocks/>
          </p:cNvGrpSpPr>
          <p:nvPr/>
        </p:nvGrpSpPr>
        <p:grpSpPr bwMode="auto">
          <a:xfrm rot="-4141588">
            <a:off x="-7707" y="39597"/>
            <a:ext cx="3881438" cy="3463926"/>
            <a:chOff x="3641" y="283"/>
            <a:chExt cx="2445" cy="2182"/>
          </a:xfrm>
        </p:grpSpPr>
        <p:pic>
          <p:nvPicPr>
            <p:cNvPr id="809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80981">
              <a:off x="3929" y="283"/>
              <a:ext cx="2157" cy="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0902" name="WordArt 6"/>
            <p:cNvSpPr>
              <a:spLocks noChangeArrowheads="1" noChangeShapeType="1" noTextEdit="1"/>
            </p:cNvSpPr>
            <p:nvPr/>
          </p:nvSpPr>
          <p:spPr bwMode="auto">
            <a:xfrm rot="1666197">
              <a:off x="3641" y="578"/>
              <a:ext cx="2088" cy="1887"/>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3066264"/>
                </a:avLst>
              </a:prstTxWarp>
            </a:bodyPr>
            <a:lstStyle/>
            <a:p>
              <a:pPr algn="ctr"/>
              <a:r>
                <a:rPr lang="ar-IQ" sz="3600" kern="10" dirty="0" smtClean="0">
                  <a:ln w="9525">
                    <a:solidFill>
                      <a:srgbClr val="000000"/>
                    </a:solidFill>
                    <a:round/>
                    <a:headEnd/>
                    <a:tailEnd/>
                  </a:ln>
                  <a:solidFill>
                    <a:srgbClr val="000000"/>
                  </a:solidFill>
                  <a:cs typeface="AL-Battar"/>
                </a:rPr>
                <a:t>تكملة ترتيب البحث </a:t>
              </a:r>
              <a:endParaRPr lang="ar-IQ" sz="3600" kern="10" dirty="0">
                <a:ln w="9525">
                  <a:solidFill>
                    <a:srgbClr val="000000"/>
                  </a:solidFill>
                  <a:round/>
                  <a:headEnd/>
                  <a:tailEnd/>
                </a:ln>
                <a:solidFill>
                  <a:srgbClr val="000000"/>
                </a:solidFill>
                <a:cs typeface="AL-Battar"/>
              </a:endParaRPr>
            </a:p>
          </p:txBody>
        </p:sp>
      </p:grpSp>
    </p:spTree>
    <p:extLst>
      <p:ext uri="{BB962C8B-B14F-4D97-AF65-F5344CB8AC3E}">
        <p14:creationId xmlns:p14="http://schemas.microsoft.com/office/powerpoint/2010/main" val="25531586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80900"/>
                                        </p:tgtEl>
                                        <p:attrNameLst>
                                          <p:attrName>style.visibility</p:attrName>
                                        </p:attrNameLst>
                                      </p:cBhvr>
                                      <p:to>
                                        <p:strVal val="visible"/>
                                      </p:to>
                                    </p:set>
                                    <p:anim calcmode="lin" valueType="num">
                                      <p:cBhvr>
                                        <p:cTn id="7" dur="500" fill="hold"/>
                                        <p:tgtEl>
                                          <p:spTgt spid="80900"/>
                                        </p:tgtEl>
                                        <p:attrNameLst>
                                          <p:attrName>ppt_w</p:attrName>
                                        </p:attrNameLst>
                                      </p:cBhvr>
                                      <p:tavLst>
                                        <p:tav tm="0">
                                          <p:val>
                                            <p:fltVal val="0"/>
                                          </p:val>
                                        </p:tav>
                                        <p:tav tm="100000">
                                          <p:val>
                                            <p:strVal val="#ppt_w"/>
                                          </p:val>
                                        </p:tav>
                                      </p:tavLst>
                                    </p:anim>
                                    <p:anim calcmode="lin" valueType="num">
                                      <p:cBhvr>
                                        <p:cTn id="8" dur="500" fill="hold"/>
                                        <p:tgtEl>
                                          <p:spTgt spid="8090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0" presetClass="entr" presetSubtype="0" fill="hold" nodeType="clickEffect">
                                  <p:stCondLst>
                                    <p:cond delay="0"/>
                                  </p:stCondLst>
                                  <p:childTnLst>
                                    <p:set>
                                      <p:cBhvr>
                                        <p:cTn id="12" dur="1" fill="hold">
                                          <p:stCondLst>
                                            <p:cond delay="0"/>
                                          </p:stCondLst>
                                        </p:cTn>
                                        <p:tgtEl>
                                          <p:spTgt spid="80898"/>
                                        </p:tgtEl>
                                        <p:attrNameLst>
                                          <p:attrName>style.visibility</p:attrName>
                                        </p:attrNameLst>
                                      </p:cBhvr>
                                      <p:to>
                                        <p:strVal val="visible"/>
                                      </p:to>
                                    </p:set>
                                    <p:animEffect transition="in" filter="fade">
                                      <p:cBhvr>
                                        <p:cTn id="13" dur="800" decel="100000"/>
                                        <p:tgtEl>
                                          <p:spTgt spid="80898"/>
                                        </p:tgtEl>
                                      </p:cBhvr>
                                    </p:animEffect>
                                    <p:anim calcmode="lin" valueType="num">
                                      <p:cBhvr>
                                        <p:cTn id="14" dur="800" decel="100000" fill="hold"/>
                                        <p:tgtEl>
                                          <p:spTgt spid="80898"/>
                                        </p:tgtEl>
                                        <p:attrNameLst>
                                          <p:attrName>style.rotation</p:attrName>
                                        </p:attrNameLst>
                                      </p:cBhvr>
                                      <p:tavLst>
                                        <p:tav tm="0">
                                          <p:val>
                                            <p:fltVal val="-90"/>
                                          </p:val>
                                        </p:tav>
                                        <p:tav tm="100000">
                                          <p:val>
                                            <p:fltVal val="0"/>
                                          </p:val>
                                        </p:tav>
                                      </p:tavLst>
                                    </p:anim>
                                    <p:anim calcmode="lin" valueType="num">
                                      <p:cBhvr>
                                        <p:cTn id="15" dur="800" decel="100000" fill="hold"/>
                                        <p:tgtEl>
                                          <p:spTgt spid="80898"/>
                                        </p:tgtEl>
                                        <p:attrNameLst>
                                          <p:attrName>ppt_x</p:attrName>
                                        </p:attrNameLst>
                                      </p:cBhvr>
                                      <p:tavLst>
                                        <p:tav tm="0">
                                          <p:val>
                                            <p:strVal val="#ppt_x+0.4"/>
                                          </p:val>
                                        </p:tav>
                                        <p:tav tm="100000">
                                          <p:val>
                                            <p:strVal val="#ppt_x-0.05"/>
                                          </p:val>
                                        </p:tav>
                                      </p:tavLst>
                                    </p:anim>
                                    <p:anim calcmode="lin" valueType="num">
                                      <p:cBhvr>
                                        <p:cTn id="16" dur="800" decel="100000" fill="hold"/>
                                        <p:tgtEl>
                                          <p:spTgt spid="80898"/>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80898"/>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80898"/>
                                        </p:tgtEl>
                                        <p:attrNameLst>
                                          <p:attrName>ppt_y</p:attrName>
                                        </p:attrNameLst>
                                      </p:cBhvr>
                                      <p:tavLst>
                                        <p:tav tm="0">
                                          <p:val>
                                            <p:strVal val="#ppt_y+0.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5" presetClass="entr" presetSubtype="0" fill="hold" grpId="0" nodeType="clickEffect">
                                  <p:stCondLst>
                                    <p:cond delay="0"/>
                                  </p:stCondLst>
                                  <p:childTnLst>
                                    <p:set>
                                      <p:cBhvr>
                                        <p:cTn id="22" dur="1" fill="hold">
                                          <p:stCondLst>
                                            <p:cond delay="0"/>
                                          </p:stCondLst>
                                        </p:cTn>
                                        <p:tgtEl>
                                          <p:spTgt spid="80899"/>
                                        </p:tgtEl>
                                        <p:attrNameLst>
                                          <p:attrName>style.visibility</p:attrName>
                                        </p:attrNameLst>
                                      </p:cBhvr>
                                      <p:to>
                                        <p:strVal val="visible"/>
                                      </p:to>
                                    </p:set>
                                    <p:anim calcmode="lin" valueType="num">
                                      <p:cBhvr>
                                        <p:cTn id="23" dur="500" decel="50000" fill="hold">
                                          <p:stCondLst>
                                            <p:cond delay="0"/>
                                          </p:stCondLst>
                                        </p:cTn>
                                        <p:tgtEl>
                                          <p:spTgt spid="80899"/>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80899"/>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80899"/>
                                        </p:tgtEl>
                                        <p:attrNameLst>
                                          <p:attrName>ppt_w</p:attrName>
                                        </p:attrNameLst>
                                      </p:cBhvr>
                                      <p:tavLst>
                                        <p:tav tm="0">
                                          <p:val>
                                            <p:strVal val="#ppt_w*.05"/>
                                          </p:val>
                                        </p:tav>
                                        <p:tav tm="100000">
                                          <p:val>
                                            <p:strVal val="#ppt_w"/>
                                          </p:val>
                                        </p:tav>
                                      </p:tavLst>
                                    </p:anim>
                                    <p:anim calcmode="lin" valueType="num">
                                      <p:cBhvr>
                                        <p:cTn id="26" dur="1000" fill="hold"/>
                                        <p:tgtEl>
                                          <p:spTgt spid="80899"/>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80899"/>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80899"/>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80899"/>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80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8640"/>
            <a:ext cx="9036496" cy="6669360"/>
          </a:xfrm>
        </p:spPr>
        <p:txBody>
          <a:bodyPr>
            <a:normAutofit/>
          </a:bodyPr>
          <a:lstStyle/>
          <a:p>
            <a:pPr marL="0" indent="0">
              <a:buNone/>
            </a:pPr>
            <a:r>
              <a:rPr lang="ar-IQ" sz="4400" b="1" dirty="0">
                <a:solidFill>
                  <a:srgbClr val="FF0000"/>
                </a:solidFill>
              </a:rPr>
              <a:t> 2- استخدام الإشارات</a:t>
            </a:r>
            <a:endParaRPr lang="ar-SA" sz="4400" b="1" dirty="0">
              <a:solidFill>
                <a:srgbClr val="FF0000"/>
              </a:solidFill>
            </a:endParaRPr>
          </a:p>
          <a:p>
            <a:endParaRPr lang="ar-SA" b="1" dirty="0" smtClean="0"/>
          </a:p>
          <a:p>
            <a:pPr marL="0" indent="0">
              <a:buNone/>
            </a:pPr>
            <a:r>
              <a:rPr lang="ar-IQ" sz="3200" b="1" dirty="0" smtClean="0"/>
              <a:t>أ- </a:t>
            </a:r>
            <a:r>
              <a:rPr lang="ar-IQ" b="1" dirty="0"/>
              <a:t>استخدام </a:t>
            </a:r>
            <a:r>
              <a:rPr lang="ar-IQ" b="1" dirty="0" smtClean="0"/>
              <a:t>علامات </a:t>
            </a:r>
            <a:r>
              <a:rPr lang="ar-IQ" b="1" dirty="0"/>
              <a:t>الترقيم (التنقيط):</a:t>
            </a:r>
            <a:r>
              <a:rPr lang="ar-IQ" dirty="0"/>
              <a:t> مثل وضع النقطة في </a:t>
            </a:r>
            <a:r>
              <a:rPr lang="ar-IQ" dirty="0" smtClean="0"/>
              <a:t>أماكنها </a:t>
            </a:r>
            <a:r>
              <a:rPr lang="ar-IQ" dirty="0"/>
              <a:t>المطلوبة وعدم المبالغة في استخدام المقاطع الكثيرة التي </a:t>
            </a:r>
            <a:r>
              <a:rPr lang="ar-IQ" dirty="0" smtClean="0"/>
              <a:t>تتألف </a:t>
            </a:r>
            <a:r>
              <a:rPr lang="ar-IQ" dirty="0"/>
              <a:t>منها الجمل الواحدة دون توقف لسبب احتمال ضياع المعنى والمفهوم </a:t>
            </a:r>
            <a:r>
              <a:rPr lang="ar-IQ" dirty="0" smtClean="0"/>
              <a:t>. قد </a:t>
            </a:r>
            <a:r>
              <a:rPr lang="ar-IQ" dirty="0"/>
              <a:t>تستخدم النقطة بعد الحرف </a:t>
            </a:r>
            <a:r>
              <a:rPr lang="ar-IQ" dirty="0" smtClean="0"/>
              <a:t>أو   أكثر </a:t>
            </a:r>
            <a:r>
              <a:rPr lang="ar-IQ" dirty="0"/>
              <a:t>للدلالة على اختصار الكلمة </a:t>
            </a:r>
            <a:r>
              <a:rPr lang="ar-IQ" dirty="0">
                <a:solidFill>
                  <a:srgbClr val="FF0000"/>
                </a:solidFill>
              </a:rPr>
              <a:t>مثل د</a:t>
            </a:r>
            <a:r>
              <a:rPr lang="ar-IQ" dirty="0" smtClean="0">
                <a:solidFill>
                  <a:srgbClr val="FF0000"/>
                </a:solidFill>
              </a:rPr>
              <a:t>. بدل </a:t>
            </a:r>
            <a:r>
              <a:rPr lang="ar-IQ" dirty="0">
                <a:solidFill>
                  <a:srgbClr val="FF0000"/>
                </a:solidFill>
              </a:rPr>
              <a:t>من دكتور ص. بدل من صحيفة </a:t>
            </a:r>
            <a:r>
              <a:rPr lang="ar-IQ" dirty="0"/>
              <a:t>.</a:t>
            </a:r>
          </a:p>
          <a:p>
            <a:r>
              <a:rPr lang="ar-IQ" dirty="0"/>
              <a:t>يستخدم النقطتين المتعامدتين عندما يحاول الباحث </a:t>
            </a:r>
            <a:r>
              <a:rPr lang="ar-IQ" dirty="0" smtClean="0"/>
              <a:t>أن </a:t>
            </a:r>
            <a:r>
              <a:rPr lang="ar-IQ" dirty="0"/>
              <a:t>يقسم </a:t>
            </a:r>
            <a:r>
              <a:rPr lang="ar-IQ" dirty="0" smtClean="0"/>
              <a:t>ما يريد، مثال </a:t>
            </a:r>
            <a:r>
              <a:rPr lang="ar-IQ" dirty="0"/>
              <a:t>يمكن تقسيم هذا الفصل </a:t>
            </a:r>
            <a:r>
              <a:rPr lang="ar-IQ" dirty="0" smtClean="0"/>
              <a:t>إلى </a:t>
            </a:r>
            <a:r>
              <a:rPr lang="ar-IQ" dirty="0" smtClean="0">
                <a:solidFill>
                  <a:srgbClr val="FF0000"/>
                </a:solidFill>
              </a:rPr>
              <a:t>ثلاث مباحث </a:t>
            </a:r>
            <a:r>
              <a:rPr lang="ar-IQ" dirty="0">
                <a:solidFill>
                  <a:srgbClr val="FF0000"/>
                </a:solidFill>
              </a:rPr>
              <a:t>ك</a:t>
            </a:r>
            <a:r>
              <a:rPr lang="ar-IQ" dirty="0" smtClean="0">
                <a:solidFill>
                  <a:srgbClr val="FF0000"/>
                </a:solidFill>
              </a:rPr>
              <a:t>ما يأتي:</a:t>
            </a:r>
            <a:endParaRPr lang="ar-IQ" dirty="0">
              <a:solidFill>
                <a:srgbClr val="FF0000"/>
              </a:solidFill>
            </a:endParaRPr>
          </a:p>
          <a:p>
            <a:r>
              <a:rPr lang="ar-IQ" dirty="0"/>
              <a:t>تستخدم </a:t>
            </a:r>
            <a:r>
              <a:rPr lang="ar-IQ" dirty="0" smtClean="0"/>
              <a:t>أيضا </a:t>
            </a:r>
            <a:r>
              <a:rPr lang="ar-IQ" dirty="0"/>
              <a:t>النقطتين المتعامدتين عند الكتابة اسم الكتاب أ</a:t>
            </a:r>
            <a:r>
              <a:rPr lang="ar-IQ" dirty="0" smtClean="0"/>
              <a:t>و </a:t>
            </a:r>
            <a:r>
              <a:rPr lang="ar-IQ" dirty="0"/>
              <a:t>عنوان البحث </a:t>
            </a:r>
            <a:r>
              <a:rPr lang="ar-IQ" dirty="0" smtClean="0"/>
              <a:t>أو </a:t>
            </a:r>
            <a:r>
              <a:rPr lang="ar-IQ" dirty="0"/>
              <a:t>المقالة التي يكون فيها العنوان الرئيسي </a:t>
            </a:r>
            <a:r>
              <a:rPr lang="ar-IQ" dirty="0" smtClean="0"/>
              <a:t>والعنوان الثانوي </a:t>
            </a:r>
            <a:r>
              <a:rPr lang="ar-IQ" dirty="0" smtClean="0">
                <a:solidFill>
                  <a:srgbClr val="FF0000"/>
                </a:solidFill>
              </a:rPr>
              <a:t>مثل:</a:t>
            </a:r>
            <a:r>
              <a:rPr lang="ar-SA" dirty="0" smtClean="0">
                <a:solidFill>
                  <a:srgbClr val="FF0000"/>
                </a:solidFill>
              </a:rPr>
              <a:t> </a:t>
            </a:r>
            <a:r>
              <a:rPr lang="ar-IQ" dirty="0" smtClean="0">
                <a:solidFill>
                  <a:srgbClr val="FF0000"/>
                </a:solidFill>
              </a:rPr>
              <a:t>الجماعات العراقية: نشأتها وتطورها.</a:t>
            </a:r>
            <a:endParaRPr lang="ar-IQ" dirty="0">
              <a:solidFill>
                <a:srgbClr val="FF0000"/>
              </a:solidFill>
            </a:endParaRPr>
          </a:p>
          <a:p>
            <a:r>
              <a:rPr lang="ar-IQ" dirty="0"/>
              <a:t> تستخدم النقاط الثلاثة دلالة لوجود كلام محذوف ولا حاجة للاستمرار </a:t>
            </a:r>
            <a:r>
              <a:rPr lang="ar-IQ" dirty="0">
                <a:solidFill>
                  <a:srgbClr val="FF0000"/>
                </a:solidFill>
              </a:rPr>
              <a:t>مثل</a:t>
            </a:r>
            <a:r>
              <a:rPr lang="ar-IQ" dirty="0" smtClean="0">
                <a:solidFill>
                  <a:srgbClr val="FF0000"/>
                </a:solidFill>
              </a:rPr>
              <a:t>...إلخ.</a:t>
            </a:r>
            <a:endParaRPr lang="ar-IQ" dirty="0">
              <a:solidFill>
                <a:srgbClr val="FF0000"/>
              </a:solidFill>
            </a:endParaRPr>
          </a:p>
          <a:p>
            <a:pPr marL="0" indent="0">
              <a:buNone/>
            </a:pPr>
            <a:endParaRPr lang="ar-IQ" sz="2500" dirty="0"/>
          </a:p>
        </p:txBody>
      </p:sp>
    </p:spTree>
    <p:extLst>
      <p:ext uri="{BB962C8B-B14F-4D97-AF65-F5344CB8AC3E}">
        <p14:creationId xmlns:p14="http://schemas.microsoft.com/office/powerpoint/2010/main" val="34094455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8640"/>
            <a:ext cx="9144000" cy="6336704"/>
          </a:xfrm>
        </p:spPr>
        <p:txBody>
          <a:bodyPr>
            <a:normAutofit/>
          </a:bodyPr>
          <a:lstStyle/>
          <a:p>
            <a:pPr marL="0" lvl="0" indent="0">
              <a:buClr>
                <a:srgbClr val="000066"/>
              </a:buClr>
              <a:buNone/>
            </a:pPr>
            <a:r>
              <a:rPr lang="ar-IQ" b="1" dirty="0"/>
              <a:t> </a:t>
            </a:r>
            <a:r>
              <a:rPr lang="ar-IQ" sz="4400" b="1" dirty="0">
                <a:solidFill>
                  <a:srgbClr val="FF0000"/>
                </a:solidFill>
              </a:rPr>
              <a:t>2- استخدام الإشارات</a:t>
            </a:r>
            <a:endParaRPr lang="ar-SA" sz="4400" b="1" dirty="0">
              <a:solidFill>
                <a:srgbClr val="FF0000"/>
              </a:solidFill>
            </a:endParaRPr>
          </a:p>
          <a:p>
            <a:pPr marL="0" indent="0">
              <a:buNone/>
            </a:pPr>
            <a:r>
              <a:rPr lang="ar-IQ" b="1" dirty="0" smtClean="0"/>
              <a:t>ب- </a:t>
            </a:r>
            <a:r>
              <a:rPr lang="ar-IQ" b="1" dirty="0"/>
              <a:t>إشارة الفاصلة:</a:t>
            </a:r>
            <a:endParaRPr lang="ar-IQ" dirty="0"/>
          </a:p>
          <a:p>
            <a:r>
              <a:rPr lang="ar-IQ" dirty="0"/>
              <a:t>تستخدم في مجالات محدوة في الكتابة كما </a:t>
            </a:r>
            <a:r>
              <a:rPr lang="ar-IQ" dirty="0" smtClean="0"/>
              <a:t>يأتي:</a:t>
            </a:r>
            <a:endParaRPr lang="ar-IQ" dirty="0"/>
          </a:p>
          <a:p>
            <a:r>
              <a:rPr lang="ar-IQ" dirty="0"/>
              <a:t>تمثل </a:t>
            </a:r>
            <a:r>
              <a:rPr lang="ar-IQ" dirty="0" smtClean="0"/>
              <a:t>الفاصلة </a:t>
            </a:r>
            <a:r>
              <a:rPr lang="ar-IQ" dirty="0"/>
              <a:t>مقاطع قصيرة لاستمرارية الحديث والكتابة .</a:t>
            </a:r>
          </a:p>
          <a:p>
            <a:r>
              <a:rPr lang="ar-IQ" dirty="0"/>
              <a:t> قد تستخدم الفاصلة بين </a:t>
            </a:r>
            <a:r>
              <a:rPr lang="ar-IQ" dirty="0" smtClean="0"/>
              <a:t>مقطعين كبين حروف </a:t>
            </a:r>
            <a:r>
              <a:rPr lang="ar-IQ" dirty="0"/>
              <a:t>أ</a:t>
            </a:r>
            <a:r>
              <a:rPr lang="ar-IQ" dirty="0" smtClean="0"/>
              <a:t>و </a:t>
            </a:r>
            <a:r>
              <a:rPr lang="ar-IQ" dirty="0"/>
              <a:t>عبارات ربط الجمل مثل </a:t>
            </a:r>
            <a:r>
              <a:rPr lang="ar-IQ" dirty="0" smtClean="0"/>
              <a:t>(لكن، غير </a:t>
            </a:r>
            <a:r>
              <a:rPr lang="ar-IQ" dirty="0"/>
              <a:t>أ</a:t>
            </a:r>
            <a:r>
              <a:rPr lang="ar-IQ" dirty="0" smtClean="0"/>
              <a:t>نه،إلا </a:t>
            </a:r>
            <a:r>
              <a:rPr lang="ar-IQ" dirty="0"/>
              <a:t>أنه) </a:t>
            </a:r>
            <a:endParaRPr lang="ar-IQ" dirty="0" smtClean="0"/>
          </a:p>
          <a:p>
            <a:r>
              <a:rPr lang="ar-IQ" dirty="0" smtClean="0"/>
              <a:t>تستخدم </a:t>
            </a:r>
            <a:r>
              <a:rPr lang="ar-IQ" dirty="0"/>
              <a:t>الفاصلة بين سلسلة </a:t>
            </a:r>
            <a:r>
              <a:rPr lang="ar-IQ" dirty="0" smtClean="0"/>
              <a:t>الاسماء </a:t>
            </a:r>
            <a:r>
              <a:rPr lang="ar-IQ" dirty="0"/>
              <a:t>والعبارات </a:t>
            </a:r>
            <a:r>
              <a:rPr lang="ar-IQ" dirty="0" smtClean="0"/>
              <a:t>التي تكون عددها </a:t>
            </a:r>
            <a:r>
              <a:rPr lang="ar-IQ" dirty="0"/>
              <a:t>ثلاثة </a:t>
            </a:r>
            <a:r>
              <a:rPr lang="ar-IQ" dirty="0" smtClean="0"/>
              <a:t>أو </a:t>
            </a:r>
            <a:r>
              <a:rPr lang="ar-IQ" dirty="0"/>
              <a:t>أ</a:t>
            </a:r>
            <a:r>
              <a:rPr lang="ar-IQ" dirty="0" smtClean="0"/>
              <a:t>كثر بنفس </a:t>
            </a:r>
            <a:r>
              <a:rPr lang="ar-IQ" dirty="0"/>
              <a:t>المفهوم (مثل: ومن </a:t>
            </a:r>
            <a:r>
              <a:rPr lang="ar-IQ" dirty="0" smtClean="0"/>
              <a:t>أهم </a:t>
            </a:r>
            <a:r>
              <a:rPr lang="ar-IQ" dirty="0"/>
              <a:t>المحافظات </a:t>
            </a:r>
            <a:r>
              <a:rPr lang="ar-IQ" dirty="0" smtClean="0"/>
              <a:t>السياحية في العراق: الموصل، السليمانية، أربيل)</a:t>
            </a:r>
            <a:r>
              <a:rPr lang="ar-IQ" dirty="0"/>
              <a:t> </a:t>
            </a:r>
          </a:p>
          <a:p>
            <a:r>
              <a:rPr lang="ar-IQ" dirty="0"/>
              <a:t> تستخدم الفاصلة للفصل بين العبارات </a:t>
            </a:r>
            <a:r>
              <a:rPr lang="ar-IQ" dirty="0" smtClean="0"/>
              <a:t>مثل </a:t>
            </a:r>
            <a:r>
              <a:rPr lang="ar-IQ" dirty="0"/>
              <a:t>عنوان إ</a:t>
            </a:r>
            <a:r>
              <a:rPr lang="ar-IQ" dirty="0" smtClean="0"/>
              <a:t>قامة شخص، </a:t>
            </a:r>
            <a:r>
              <a:rPr lang="ar-IQ" dirty="0"/>
              <a:t>ومحل عمله </a:t>
            </a:r>
            <a:r>
              <a:rPr lang="ar-IQ" dirty="0" smtClean="0"/>
              <a:t>أو </a:t>
            </a:r>
            <a:r>
              <a:rPr lang="ar-IQ" dirty="0"/>
              <a:t>ما </a:t>
            </a:r>
            <a:r>
              <a:rPr lang="ar-IQ" dirty="0" smtClean="0"/>
              <a:t>شابه ذلك.</a:t>
            </a:r>
            <a:endParaRPr lang="ar-IQ" dirty="0"/>
          </a:p>
          <a:p>
            <a:r>
              <a:rPr lang="ar-IQ" dirty="0"/>
              <a:t>تستخدم الفاصلة مع إ</a:t>
            </a:r>
            <a:r>
              <a:rPr lang="ar-IQ" dirty="0" smtClean="0"/>
              <a:t>شارات </a:t>
            </a:r>
            <a:r>
              <a:rPr lang="ar-IQ" dirty="0"/>
              <a:t>أ</a:t>
            </a:r>
            <a:r>
              <a:rPr lang="ar-IQ" dirty="0" smtClean="0"/>
              <a:t>خرى </a:t>
            </a:r>
            <a:r>
              <a:rPr lang="ar-IQ" dirty="0"/>
              <a:t>للفصل بين البيانات البليوغرافية الخاصة بالكتاب والمقالات العلمية ومصادر المعلومات </a:t>
            </a:r>
            <a:r>
              <a:rPr lang="ar-IQ" dirty="0" smtClean="0"/>
              <a:t>الأخرى.</a:t>
            </a:r>
            <a:endParaRPr lang="ar-IQ" dirty="0"/>
          </a:p>
          <a:p>
            <a:pPr marL="0" indent="0">
              <a:buNone/>
            </a:pPr>
            <a:endParaRPr lang="en-US" dirty="0"/>
          </a:p>
        </p:txBody>
      </p:sp>
    </p:spTree>
    <p:extLst>
      <p:ext uri="{BB962C8B-B14F-4D97-AF65-F5344CB8AC3E}">
        <p14:creationId xmlns:p14="http://schemas.microsoft.com/office/powerpoint/2010/main" val="1520439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12" y="-27384"/>
            <a:ext cx="9180512" cy="6885384"/>
          </a:xfrm>
        </p:spPr>
        <p:txBody>
          <a:bodyPr>
            <a:normAutofit/>
          </a:bodyPr>
          <a:lstStyle/>
          <a:p>
            <a:pPr marL="0" lvl="0" indent="0">
              <a:buClr>
                <a:srgbClr val="000066"/>
              </a:buClr>
              <a:buNone/>
            </a:pPr>
            <a:r>
              <a:rPr lang="ar-IQ" b="1" dirty="0"/>
              <a:t> </a:t>
            </a:r>
            <a:r>
              <a:rPr lang="ar-IQ" sz="4400" b="1" dirty="0">
                <a:solidFill>
                  <a:srgbClr val="FF0000"/>
                </a:solidFill>
              </a:rPr>
              <a:t>2- استخدام الإشارات</a:t>
            </a:r>
            <a:endParaRPr lang="ar-SA" sz="4400" b="1" dirty="0">
              <a:solidFill>
                <a:srgbClr val="FF0000"/>
              </a:solidFill>
            </a:endParaRPr>
          </a:p>
          <a:p>
            <a:pPr marL="0" indent="0">
              <a:buNone/>
            </a:pPr>
            <a:r>
              <a:rPr lang="ar-IQ" dirty="0"/>
              <a:t> </a:t>
            </a:r>
            <a:r>
              <a:rPr lang="ar-IQ" b="1" dirty="0" smtClean="0"/>
              <a:t>ج- </a:t>
            </a:r>
            <a:r>
              <a:rPr lang="ar-IQ" b="1" dirty="0"/>
              <a:t>القوسين الصغيرين:</a:t>
            </a:r>
            <a:endParaRPr lang="ar-IQ" dirty="0"/>
          </a:p>
          <a:p>
            <a:pPr marL="0" indent="0">
              <a:buNone/>
            </a:pPr>
            <a:r>
              <a:rPr lang="ar-IQ" dirty="0"/>
              <a:t>¤ يكونان في بداية ونهاية الحديث أو النص ويسميها بعض الكتاب </a:t>
            </a:r>
            <a:r>
              <a:rPr lang="ar-IQ" dirty="0" smtClean="0">
                <a:solidFill>
                  <a:srgbClr val="FF0000"/>
                </a:solidFill>
              </a:rPr>
              <a:t>" أدات التنصيص</a:t>
            </a:r>
            <a:r>
              <a:rPr lang="ar-IQ" dirty="0">
                <a:solidFill>
                  <a:srgbClr val="FF0000"/>
                </a:solidFill>
              </a:rPr>
              <a:t>"</a:t>
            </a:r>
          </a:p>
          <a:p>
            <a:pPr marL="0" indent="0">
              <a:buNone/>
            </a:pPr>
            <a:r>
              <a:rPr lang="ar-IQ" dirty="0"/>
              <a:t>¤ وتستخدم هذه الأقواس للدلالة على </a:t>
            </a:r>
            <a:r>
              <a:rPr lang="ar-IQ" dirty="0" smtClean="0"/>
              <a:t>اقتباس المعلومات والنصوص </a:t>
            </a:r>
            <a:r>
              <a:rPr lang="ar-IQ" dirty="0"/>
              <a:t>حرفيا </a:t>
            </a:r>
            <a:r>
              <a:rPr lang="ar-IQ" dirty="0" smtClean="0"/>
              <a:t>نظرا </a:t>
            </a:r>
            <a:r>
              <a:rPr lang="ar-IQ" dirty="0"/>
              <a:t>لأهميتها أو </a:t>
            </a:r>
            <a:r>
              <a:rPr lang="ar-IQ" dirty="0" smtClean="0"/>
              <a:t>أهمية كاتبها، </a:t>
            </a:r>
            <a:r>
              <a:rPr lang="ar-IQ" dirty="0"/>
              <a:t>وقد تستخدم مثل هذه الأقواس لحصر عبارة </a:t>
            </a:r>
            <a:r>
              <a:rPr lang="ar-IQ" dirty="0" smtClean="0"/>
              <a:t>معينة، </a:t>
            </a:r>
            <a:r>
              <a:rPr lang="ar-IQ" dirty="0"/>
              <a:t>مثل مصطلح أ</a:t>
            </a:r>
            <a:r>
              <a:rPr lang="ar-IQ" dirty="0" smtClean="0"/>
              <a:t>و </a:t>
            </a:r>
            <a:r>
              <a:rPr lang="ar-IQ" dirty="0"/>
              <a:t>مفهوم </a:t>
            </a:r>
            <a:r>
              <a:rPr lang="ar-IQ" dirty="0" smtClean="0"/>
              <a:t>خاص، </a:t>
            </a:r>
            <a:r>
              <a:rPr lang="ar-IQ" dirty="0"/>
              <a:t>ويفضل </a:t>
            </a:r>
            <a:r>
              <a:rPr lang="ar-IQ" dirty="0" smtClean="0"/>
              <a:t>أن </a:t>
            </a:r>
            <a:r>
              <a:rPr lang="ar-IQ" dirty="0"/>
              <a:t>تكتب </a:t>
            </a:r>
            <a:r>
              <a:rPr lang="ar-IQ" dirty="0">
                <a:solidFill>
                  <a:srgbClr val="FF0000"/>
                </a:solidFill>
              </a:rPr>
              <a:t>مثل </a:t>
            </a:r>
            <a:r>
              <a:rPr lang="ar-IQ" dirty="0" smtClean="0">
                <a:solidFill>
                  <a:srgbClr val="FF0000"/>
                </a:solidFill>
              </a:rPr>
              <a:t>هذه </a:t>
            </a:r>
            <a:r>
              <a:rPr lang="ar-IQ" dirty="0">
                <a:solidFill>
                  <a:srgbClr val="FF0000"/>
                </a:solidFill>
              </a:rPr>
              <a:t>الأقواس في بداية </a:t>
            </a:r>
            <a:r>
              <a:rPr lang="ar-IQ" dirty="0" smtClean="0">
                <a:solidFill>
                  <a:srgbClr val="FF0000"/>
                </a:solidFill>
              </a:rPr>
              <a:t>أو </a:t>
            </a:r>
            <a:r>
              <a:rPr lang="ar-IQ" dirty="0">
                <a:solidFill>
                  <a:srgbClr val="FF0000"/>
                </a:solidFill>
              </a:rPr>
              <a:t>نهاية الحديث بشكل مرتفعة عن باقي الكتابة العادية.</a:t>
            </a:r>
          </a:p>
          <a:p>
            <a:pPr marL="0" indent="0">
              <a:buNone/>
            </a:pPr>
            <a:r>
              <a:rPr lang="ar-IQ" dirty="0"/>
              <a:t> </a:t>
            </a:r>
            <a:r>
              <a:rPr lang="ar-IQ" b="1" dirty="0"/>
              <a:t>د-الأقواس الأعتيادية:</a:t>
            </a:r>
            <a:endParaRPr lang="ar-IQ" dirty="0"/>
          </a:p>
          <a:p>
            <a:pPr marL="0" indent="0">
              <a:buNone/>
            </a:pPr>
            <a:r>
              <a:rPr lang="ar-IQ" dirty="0"/>
              <a:t>¤ تستخدم عند ورود عبارة باللغة العربية الفصحى ولها ما يعادلها من العبارات </a:t>
            </a:r>
            <a:r>
              <a:rPr lang="ar-IQ" dirty="0" smtClean="0"/>
              <a:t>الأجنبية، مثل استخدام </a:t>
            </a:r>
            <a:r>
              <a:rPr lang="ar-IQ" dirty="0"/>
              <a:t>الحاسب (الكمبيوتر</a:t>
            </a:r>
            <a:r>
              <a:rPr lang="ar-IQ" dirty="0" smtClean="0"/>
              <a:t>).</a:t>
            </a:r>
            <a:endParaRPr lang="ar-IQ" dirty="0"/>
          </a:p>
          <a:p>
            <a:pPr marL="0" indent="0">
              <a:buNone/>
            </a:pPr>
            <a:r>
              <a:rPr lang="ar-IQ" dirty="0"/>
              <a:t>¤ قد تستخدم الأقواس </a:t>
            </a:r>
            <a:r>
              <a:rPr lang="ar-IQ" dirty="0" smtClean="0"/>
              <a:t>الاعتيادية </a:t>
            </a:r>
            <a:r>
              <a:rPr lang="ar-IQ" dirty="0"/>
              <a:t>لتوضيح عبارة بديلة </a:t>
            </a:r>
            <a:r>
              <a:rPr lang="ar-IQ" dirty="0" smtClean="0"/>
              <a:t>أخرى </a:t>
            </a:r>
            <a:r>
              <a:rPr lang="ar-IQ" dirty="0"/>
              <a:t>مثل سكان </a:t>
            </a:r>
            <a:r>
              <a:rPr lang="ar-IQ" dirty="0" smtClean="0"/>
              <a:t>المدن (</a:t>
            </a:r>
            <a:r>
              <a:rPr lang="ar-IQ" dirty="0"/>
              <a:t>الحضر)</a:t>
            </a:r>
          </a:p>
          <a:p>
            <a:pPr marL="0" indent="0">
              <a:buNone/>
            </a:pPr>
            <a:r>
              <a:rPr lang="ar-IQ" dirty="0"/>
              <a:t>¤ تستخدم الأقواس </a:t>
            </a:r>
            <a:r>
              <a:rPr lang="ar-IQ" dirty="0" smtClean="0"/>
              <a:t>الاعتيادية </a:t>
            </a:r>
            <a:r>
              <a:rPr lang="ar-IQ" dirty="0"/>
              <a:t>لحصر الأرقام المستخدمة في البحث</a:t>
            </a:r>
            <a:r>
              <a:rPr lang="ar-IQ" dirty="0" smtClean="0"/>
              <a:t>.</a:t>
            </a:r>
            <a:endParaRPr lang="en-US" dirty="0"/>
          </a:p>
        </p:txBody>
      </p:sp>
    </p:spTree>
    <p:extLst>
      <p:ext uri="{BB962C8B-B14F-4D97-AF65-F5344CB8AC3E}">
        <p14:creationId xmlns:p14="http://schemas.microsoft.com/office/powerpoint/2010/main" val="31849494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12" y="-27384"/>
            <a:ext cx="9073008" cy="6669360"/>
          </a:xfrm>
        </p:spPr>
        <p:txBody>
          <a:bodyPr/>
          <a:lstStyle/>
          <a:p>
            <a:pPr marL="0" lvl="0" indent="0">
              <a:buClr>
                <a:srgbClr val="000066"/>
              </a:buClr>
              <a:buNone/>
            </a:pPr>
            <a:r>
              <a:rPr lang="ar-IQ" b="1" dirty="0"/>
              <a:t> </a:t>
            </a:r>
            <a:r>
              <a:rPr lang="ar-IQ" sz="4400" b="1" dirty="0">
                <a:solidFill>
                  <a:srgbClr val="FF0000"/>
                </a:solidFill>
              </a:rPr>
              <a:t>2- استخدام الإشارات</a:t>
            </a:r>
            <a:endParaRPr lang="ar-SA" sz="4400" b="1" dirty="0">
              <a:solidFill>
                <a:srgbClr val="FF0000"/>
              </a:solidFill>
            </a:endParaRPr>
          </a:p>
          <a:p>
            <a:pPr marL="0" indent="0">
              <a:buNone/>
            </a:pPr>
            <a:r>
              <a:rPr lang="ar-IQ" dirty="0"/>
              <a:t> </a:t>
            </a:r>
            <a:endParaRPr lang="ar-SA" dirty="0" smtClean="0"/>
          </a:p>
          <a:p>
            <a:pPr marL="0" indent="0">
              <a:buNone/>
            </a:pPr>
            <a:r>
              <a:rPr lang="ar-IQ" dirty="0"/>
              <a:t> </a:t>
            </a:r>
            <a:r>
              <a:rPr lang="ar-IQ" b="1" dirty="0" smtClean="0"/>
              <a:t>هـ - </a:t>
            </a:r>
            <a:r>
              <a:rPr lang="ar-IQ" b="1" dirty="0"/>
              <a:t>الشارطة:</a:t>
            </a:r>
            <a:endParaRPr lang="ar-IQ" dirty="0"/>
          </a:p>
          <a:p>
            <a:pPr marL="0" indent="0">
              <a:buNone/>
            </a:pPr>
            <a:r>
              <a:rPr lang="ar-IQ" dirty="0"/>
              <a:t>¤ أي الخطين الصغيرين في بداية ونهاية عبارة محددة.</a:t>
            </a:r>
          </a:p>
          <a:p>
            <a:pPr marL="0" indent="0">
              <a:buNone/>
            </a:pPr>
            <a:r>
              <a:rPr lang="ar-IQ" dirty="0"/>
              <a:t>وتستخدم عادة عند استخدام عبارة أو كلمة اعتراضية توضيحة. مثال: معظم الجامعات </a:t>
            </a:r>
            <a:r>
              <a:rPr lang="ar-IQ" dirty="0" smtClean="0"/>
              <a:t>في الإقليم </a:t>
            </a:r>
            <a:r>
              <a:rPr lang="ar-IQ" dirty="0"/>
              <a:t>– إن</a:t>
            </a:r>
            <a:r>
              <a:rPr lang="ar-IQ" b="1" dirty="0"/>
              <a:t> لم </a:t>
            </a:r>
            <a:r>
              <a:rPr lang="ar-IQ" dirty="0"/>
              <a:t>تكن كلها – مهتمة بإدخال الحاسب في الإجراءات التوثيقية لمكتباتها.</a:t>
            </a:r>
          </a:p>
          <a:p>
            <a:pPr marL="0" indent="0">
              <a:buNone/>
            </a:pPr>
            <a:r>
              <a:rPr lang="ar-IQ" b="1" dirty="0"/>
              <a:t>و- استخدام المختصرات:</a:t>
            </a:r>
            <a:endParaRPr lang="ar-IQ" dirty="0"/>
          </a:p>
          <a:p>
            <a:pPr marL="0" indent="0">
              <a:buNone/>
            </a:pPr>
            <a:r>
              <a:rPr lang="ar-IQ" dirty="0"/>
              <a:t>في متن البحث أ</a:t>
            </a:r>
            <a:r>
              <a:rPr lang="ar-IQ" dirty="0" smtClean="0"/>
              <a:t>و </a:t>
            </a:r>
            <a:r>
              <a:rPr lang="ar-IQ" dirty="0"/>
              <a:t>في كتابة المصادر (المراجع) والهوامش في الموضوعات </a:t>
            </a:r>
            <a:r>
              <a:rPr lang="ar-IQ" dirty="0" smtClean="0"/>
              <a:t>الهام</a:t>
            </a:r>
            <a:r>
              <a:rPr lang="ar-SA" dirty="0" smtClean="0"/>
              <a:t>ة</a:t>
            </a:r>
            <a:r>
              <a:rPr lang="ar-IQ" dirty="0" smtClean="0"/>
              <a:t>،</a:t>
            </a:r>
            <a:r>
              <a:rPr lang="ar-IQ" dirty="0"/>
              <a:t> </a:t>
            </a:r>
            <a:r>
              <a:rPr lang="ar-IQ" dirty="0" smtClean="0"/>
              <a:t>ومن </a:t>
            </a:r>
            <a:r>
              <a:rPr lang="ar-IQ" dirty="0"/>
              <a:t>أمثلة المختصرات العربية والأجنبية </a:t>
            </a:r>
            <a:r>
              <a:rPr lang="ar-IQ" dirty="0" smtClean="0"/>
              <a:t>ما يأتي:</a:t>
            </a:r>
            <a:endParaRPr lang="ar-IQ" dirty="0"/>
          </a:p>
          <a:p>
            <a:pPr marL="0" indent="0">
              <a:buNone/>
            </a:pPr>
            <a:r>
              <a:rPr lang="ar-IQ" dirty="0" smtClean="0"/>
              <a:t> </a:t>
            </a:r>
            <a:r>
              <a:rPr lang="ar-IQ" dirty="0"/>
              <a:t>هـ ل</a:t>
            </a:r>
            <a:r>
              <a:rPr lang="ar-IQ" dirty="0" smtClean="0"/>
              <a:t>لسنة الهجرية،  </a:t>
            </a:r>
            <a:r>
              <a:rPr lang="ar-IQ" dirty="0"/>
              <a:t>م </a:t>
            </a:r>
            <a:r>
              <a:rPr lang="ar-IQ" dirty="0" smtClean="0"/>
              <a:t>للسنة الميلادية،</a:t>
            </a:r>
            <a:r>
              <a:rPr lang="ar-IQ" dirty="0"/>
              <a:t>  ق م قبل </a:t>
            </a:r>
            <a:r>
              <a:rPr lang="ar-IQ" dirty="0" smtClean="0"/>
              <a:t>الميلاد،</a:t>
            </a:r>
            <a:r>
              <a:rPr lang="ar-IQ" dirty="0"/>
              <a:t>  ق ب م بعد الميلاد</a:t>
            </a:r>
          </a:p>
          <a:p>
            <a:pPr marL="0" indent="0">
              <a:buNone/>
            </a:pPr>
            <a:endParaRPr lang="en-US" dirty="0"/>
          </a:p>
        </p:txBody>
      </p:sp>
    </p:spTree>
    <p:extLst>
      <p:ext uri="{BB962C8B-B14F-4D97-AF65-F5344CB8AC3E}">
        <p14:creationId xmlns:p14="http://schemas.microsoft.com/office/powerpoint/2010/main" val="864359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عنوان 1"/>
          <p:cNvSpPr>
            <a:spLocks noGrp="1"/>
          </p:cNvSpPr>
          <p:nvPr>
            <p:ph type="title"/>
          </p:nvPr>
        </p:nvSpPr>
        <p:spPr>
          <a:xfrm>
            <a:off x="457200" y="188913"/>
            <a:ext cx="8229600" cy="863600"/>
          </a:xfrm>
        </p:spPr>
        <p:txBody>
          <a:bodyPr>
            <a:normAutofit fontScale="90000"/>
          </a:bodyPr>
          <a:lstStyle/>
          <a:p>
            <a:pPr algn="ctr"/>
            <a:r>
              <a:rPr lang="ar-SA" sz="5400" b="1" dirty="0">
                <a:solidFill>
                  <a:srgbClr val="FF0000"/>
                </a:solidFill>
                <a:effectLst>
                  <a:outerShdw blurRad="38100" dist="38100" dir="2700000" algn="tl">
                    <a:srgbClr val="000000">
                      <a:alpha val="43137"/>
                    </a:srgbClr>
                  </a:outerShdw>
                </a:effectLst>
              </a:rPr>
              <a:t>أمور ينبغي </a:t>
            </a:r>
            <a:r>
              <a:rPr lang="ar-SA" sz="5400" b="1" dirty="0">
                <a:solidFill>
                  <a:srgbClr val="FF0000"/>
                </a:solidFill>
              </a:rPr>
              <a:t>مراعاتها</a:t>
            </a:r>
            <a:r>
              <a:rPr lang="ar-SA" sz="5400" b="1" dirty="0">
                <a:solidFill>
                  <a:srgbClr val="FF0000"/>
                </a:solidFill>
                <a:effectLst>
                  <a:outerShdw blurRad="38100" dist="38100" dir="2700000" algn="tl">
                    <a:srgbClr val="000000">
                      <a:alpha val="43137"/>
                    </a:srgbClr>
                  </a:outerShdw>
                </a:effectLst>
              </a:rPr>
              <a:t> أثناء الصياغة</a:t>
            </a:r>
            <a:endParaRPr lang="en-US" sz="5400" b="1" dirty="0">
              <a:solidFill>
                <a:srgbClr val="FF0000"/>
              </a:solidFill>
              <a:effectLst>
                <a:outerShdw blurRad="38100" dist="38100" dir="2700000" algn="tl">
                  <a:srgbClr val="000000">
                    <a:alpha val="43137"/>
                  </a:srgbClr>
                </a:outerShdw>
              </a:effectLst>
            </a:endParaRPr>
          </a:p>
        </p:txBody>
      </p:sp>
      <p:sp>
        <p:nvSpPr>
          <p:cNvPr id="67587" name="عنصر نائب للمحتوى 2"/>
          <p:cNvSpPr>
            <a:spLocks noGrp="1"/>
          </p:cNvSpPr>
          <p:nvPr>
            <p:ph idx="1"/>
          </p:nvPr>
        </p:nvSpPr>
        <p:spPr>
          <a:xfrm>
            <a:off x="0" y="1052736"/>
            <a:ext cx="9108504" cy="5805263"/>
          </a:xfrm>
        </p:spPr>
        <p:style>
          <a:lnRef idx="2">
            <a:schemeClr val="dk1"/>
          </a:lnRef>
          <a:fillRef idx="1">
            <a:schemeClr val="lt1"/>
          </a:fillRef>
          <a:effectRef idx="0">
            <a:schemeClr val="dk1"/>
          </a:effectRef>
          <a:fontRef idx="minor">
            <a:schemeClr val="dk1"/>
          </a:fontRef>
        </p:style>
        <p:txBody>
          <a:bodyPr/>
          <a:lstStyle/>
          <a:p>
            <a:pPr marL="0" indent="0">
              <a:buNone/>
            </a:pPr>
            <a:r>
              <a:rPr lang="ar-IQ" sz="3600" dirty="0">
                <a:solidFill>
                  <a:srgbClr val="FF0000"/>
                </a:solidFill>
                <a:latin typeface="ae_Rasheeq" pitchFamily="18" charset="-78"/>
                <a:cs typeface="ae_Rasheeq" pitchFamily="18" charset="-78"/>
              </a:rPr>
              <a:t>أ: في الإملاء والكتابة</a:t>
            </a:r>
            <a:endParaRPr lang="en-US" sz="3600" dirty="0">
              <a:solidFill>
                <a:srgbClr val="FF0000"/>
              </a:solidFill>
              <a:latin typeface="ae_Rasheeq" pitchFamily="18" charset="-78"/>
              <a:cs typeface="ae_Rasheeq" pitchFamily="18" charset="-78"/>
            </a:endParaRPr>
          </a:p>
          <a:p>
            <a:pPr marL="0" indent="0">
              <a:buNone/>
            </a:pPr>
            <a:r>
              <a:rPr lang="ar-IQ" dirty="0" smtClean="0">
                <a:solidFill>
                  <a:schemeClr val="tx1"/>
                </a:solidFill>
              </a:rPr>
              <a:t> </a:t>
            </a:r>
            <a:r>
              <a:rPr lang="ar-IQ" sz="3200" dirty="0" smtClean="0">
                <a:solidFill>
                  <a:schemeClr val="tx1"/>
                </a:solidFill>
                <a:latin typeface="ae_Rasheeq" pitchFamily="18" charset="-78"/>
                <a:cs typeface="ae_Rasheeq" pitchFamily="18" charset="-78"/>
              </a:rPr>
              <a:t>1- أن يكتب بالحبر، وبخط واضح جلي.</a:t>
            </a:r>
            <a:endParaRPr lang="en-US" sz="3200" dirty="0" smtClean="0">
              <a:solidFill>
                <a:schemeClr val="tx1"/>
              </a:solidFill>
              <a:latin typeface="ae_Rasheeq" pitchFamily="18" charset="-78"/>
              <a:cs typeface="ae_Rasheeq" pitchFamily="18" charset="-78"/>
            </a:endParaRPr>
          </a:p>
          <a:p>
            <a:pPr marL="0" indent="0">
              <a:buNone/>
            </a:pPr>
            <a:r>
              <a:rPr lang="ar-IQ" sz="3200" dirty="0" smtClean="0">
                <a:solidFill>
                  <a:schemeClr val="tx1"/>
                </a:solidFill>
                <a:latin typeface="ae_Rasheeq" pitchFamily="18" charset="-78"/>
                <a:cs typeface="ae_Rasheeq" pitchFamily="18" charset="-78"/>
              </a:rPr>
              <a:t>2-يكتب </a:t>
            </a:r>
            <a:r>
              <a:rPr lang="ar-IQ" sz="3200" dirty="0">
                <a:solidFill>
                  <a:schemeClr val="tx1"/>
                </a:solidFill>
                <a:latin typeface="ae_Rasheeq" pitchFamily="18" charset="-78"/>
                <a:cs typeface="ae_Rasheeq" pitchFamily="18" charset="-78"/>
              </a:rPr>
              <a:t>على وجه واحد من الورقة، </a:t>
            </a:r>
            <a:r>
              <a:rPr lang="ar-IQ" sz="3200" dirty="0" err="1">
                <a:solidFill>
                  <a:schemeClr val="tx1"/>
                </a:solidFill>
                <a:latin typeface="ae_Rasheeq" pitchFamily="18" charset="-78"/>
                <a:cs typeface="ae_Rasheeq" pitchFamily="18" charset="-78"/>
              </a:rPr>
              <a:t>ليستفاد</a:t>
            </a:r>
            <a:r>
              <a:rPr lang="ar-IQ" sz="3200" dirty="0">
                <a:solidFill>
                  <a:schemeClr val="tx1"/>
                </a:solidFill>
                <a:latin typeface="ae_Rasheeq" pitchFamily="18" charset="-78"/>
                <a:cs typeface="ae_Rasheeq" pitchFamily="18" charset="-78"/>
              </a:rPr>
              <a:t> من ظهرها  لحالات الضرورة.</a:t>
            </a:r>
            <a:endParaRPr lang="en-US" sz="3200" dirty="0">
              <a:solidFill>
                <a:schemeClr val="tx1"/>
              </a:solidFill>
              <a:latin typeface="ae_Rasheeq" pitchFamily="18" charset="-78"/>
              <a:cs typeface="ae_Rasheeq" pitchFamily="18" charset="-78"/>
            </a:endParaRPr>
          </a:p>
          <a:p>
            <a:pPr marL="0" indent="0">
              <a:buNone/>
            </a:pPr>
            <a:r>
              <a:rPr lang="ar-IQ" sz="3200" dirty="0" smtClean="0">
                <a:solidFill>
                  <a:schemeClr val="tx1"/>
                </a:solidFill>
                <a:latin typeface="ae_Rasheeq" pitchFamily="18" charset="-78"/>
                <a:cs typeface="ae_Rasheeq" pitchFamily="18" charset="-78"/>
              </a:rPr>
              <a:t>3- ترك مساحات بيضاء فارغة بين الفقرات، للغرض نفسه.</a:t>
            </a:r>
            <a:endParaRPr lang="en-US" sz="3200" dirty="0" smtClean="0">
              <a:solidFill>
                <a:schemeClr val="tx1"/>
              </a:solidFill>
              <a:latin typeface="ae_Rasheeq" pitchFamily="18" charset="-78"/>
              <a:cs typeface="ae_Rasheeq" pitchFamily="18" charset="-78"/>
            </a:endParaRPr>
          </a:p>
          <a:p>
            <a:pPr marL="0" indent="0">
              <a:buNone/>
            </a:pPr>
            <a:r>
              <a:rPr lang="ar-IQ" sz="3200" dirty="0" smtClean="0">
                <a:solidFill>
                  <a:schemeClr val="tx1"/>
                </a:solidFill>
                <a:latin typeface="ae_Rasheeq" pitchFamily="18" charset="-78"/>
                <a:cs typeface="ae_Rasheeq" pitchFamily="18" charset="-78"/>
              </a:rPr>
              <a:t>4-ترك </a:t>
            </a:r>
            <a:r>
              <a:rPr lang="ar-IQ" sz="3200" dirty="0">
                <a:solidFill>
                  <a:schemeClr val="tx1"/>
                </a:solidFill>
                <a:latin typeface="ae_Rasheeq" pitchFamily="18" charset="-78"/>
                <a:cs typeface="ae_Rasheeq" pitchFamily="18" charset="-78"/>
              </a:rPr>
              <a:t>مسافات </a:t>
            </a:r>
            <a:r>
              <a:rPr lang="ar-IQ" sz="3200" dirty="0" smtClean="0">
                <a:solidFill>
                  <a:schemeClr val="tx1"/>
                </a:solidFill>
                <a:latin typeface="ae_Rasheeq" pitchFamily="18" charset="-78"/>
                <a:cs typeface="ae_Rasheeq" pitchFamily="18" charset="-78"/>
              </a:rPr>
              <a:t>كافية </a:t>
            </a:r>
            <a:r>
              <a:rPr lang="ar-IQ" sz="3200" dirty="0">
                <a:solidFill>
                  <a:schemeClr val="tx1"/>
                </a:solidFill>
                <a:latin typeface="ae_Rasheeq" pitchFamily="18" charset="-78"/>
                <a:cs typeface="ae_Rasheeq" pitchFamily="18" charset="-78"/>
              </a:rPr>
              <a:t>في أسفل الصفحة، لكتابة الحواشي المطلوبة.</a:t>
            </a:r>
            <a:endParaRPr lang="en-US" sz="3200" dirty="0">
              <a:solidFill>
                <a:schemeClr val="tx1"/>
              </a:solidFill>
              <a:latin typeface="ae_Rasheeq" pitchFamily="18" charset="-78"/>
              <a:cs typeface="ae_Rasheeq" pitchFamily="18" charset="-78"/>
            </a:endParaRPr>
          </a:p>
          <a:p>
            <a:pPr marL="0" indent="0">
              <a:buNone/>
            </a:pPr>
            <a:r>
              <a:rPr lang="ar-IQ" sz="3200" dirty="0">
                <a:solidFill>
                  <a:schemeClr val="tx1"/>
                </a:solidFill>
                <a:latin typeface="ae_Rasheeq" pitchFamily="18" charset="-78"/>
                <a:cs typeface="ae_Rasheeq" pitchFamily="18" charset="-78"/>
              </a:rPr>
              <a:t>5- يكتب على سطر ويترك آخر، إفساحاً في المجال لأي زيادة أخرى. </a:t>
            </a:r>
            <a:endParaRPr lang="en-US" sz="3200" dirty="0">
              <a:solidFill>
                <a:schemeClr val="tx1"/>
              </a:solidFill>
              <a:latin typeface="ae_Rasheeq" pitchFamily="18" charset="-78"/>
              <a:cs typeface="ae_Rasheeq" pitchFamily="18" charset="-78"/>
            </a:endParaRPr>
          </a:p>
          <a:p>
            <a:pPr marL="0" indent="0">
              <a:buNone/>
            </a:pPr>
            <a:r>
              <a:rPr lang="ar-SA" sz="3200" dirty="0">
                <a:solidFill>
                  <a:schemeClr val="tx1"/>
                </a:solidFill>
              </a:rPr>
              <a:t>6- تجنب الأخطاء الإملائية.</a:t>
            </a:r>
            <a:endParaRPr lang="en-US" sz="3200" dirty="0">
              <a:solidFill>
                <a:schemeClr val="tx1"/>
              </a:solidFill>
            </a:endParaRPr>
          </a:p>
        </p:txBody>
      </p:sp>
    </p:spTree>
    <p:extLst>
      <p:ext uri="{BB962C8B-B14F-4D97-AF65-F5344CB8AC3E}">
        <p14:creationId xmlns:p14="http://schemas.microsoft.com/office/powerpoint/2010/main" val="2297452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olormaster">
  <a:themeElements>
    <a:clrScheme name="">
      <a:dk1>
        <a:srgbClr val="000000"/>
      </a:dk1>
      <a:lt1>
        <a:srgbClr val="336699"/>
      </a:lt1>
      <a:dk2>
        <a:srgbClr val="003366"/>
      </a:dk2>
      <a:lt2>
        <a:srgbClr val="C0C0C0"/>
      </a:lt2>
      <a:accent1>
        <a:srgbClr val="FF3399"/>
      </a:accent1>
      <a:accent2>
        <a:srgbClr val="99CCFF"/>
      </a:accent2>
      <a:accent3>
        <a:srgbClr val="ADB8CA"/>
      </a:accent3>
      <a:accent4>
        <a:srgbClr val="000000"/>
      </a:accent4>
      <a:accent5>
        <a:srgbClr val="FFADCA"/>
      </a:accent5>
      <a:accent6>
        <a:srgbClr val="8AB9E7"/>
      </a:accent6>
      <a:hlink>
        <a:srgbClr val="FF5050"/>
      </a:hlink>
      <a:folHlink>
        <a:srgbClr val="FFFF99"/>
      </a:folHlink>
    </a:clrScheme>
    <a:fontScheme name="1_color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colormaster 1">
        <a:dk1>
          <a:srgbClr val="C0C0C0"/>
        </a:dk1>
        <a:lt1>
          <a:srgbClr val="FFFFFF"/>
        </a:lt1>
        <a:dk2>
          <a:srgbClr val="000099"/>
        </a:dk2>
        <a:lt2>
          <a:srgbClr val="CCECFF"/>
        </a:lt2>
        <a:accent1>
          <a:srgbClr val="FF3399"/>
        </a:accent1>
        <a:accent2>
          <a:srgbClr val="99CCFF"/>
        </a:accent2>
        <a:accent3>
          <a:srgbClr val="AAAACA"/>
        </a:accent3>
        <a:accent4>
          <a:srgbClr val="DADADA"/>
        </a:accent4>
        <a:accent5>
          <a:srgbClr val="FFADCA"/>
        </a:accent5>
        <a:accent6>
          <a:srgbClr val="8AB9E7"/>
        </a:accent6>
        <a:hlink>
          <a:srgbClr val="FF5050"/>
        </a:hlink>
        <a:folHlink>
          <a:srgbClr val="FFFF99"/>
        </a:folHlink>
      </a:clrScheme>
      <a:clrMap bg1="dk2" tx1="lt1" bg2="dk1" tx2="lt2" accent1="accent1" accent2="accent2" accent3="accent3" accent4="accent4" accent5="accent5" accent6="accent6" hlink="hlink" folHlink="folHlink"/>
    </a:extraClrScheme>
    <a:extraClrScheme>
      <a:clrScheme name="1_colormaster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clrMap bg1="lt1" tx1="dk1" bg2="lt2" tx2="dk2" accent1="accent1" accent2="accent2" accent3="accent3" accent4="accent4" accent5="accent5" accent6="accent6" hlink="hlink" folHlink="folHlink"/>
    </a:extraClrScheme>
    <a:extraClrScheme>
      <a:clrScheme name="1_colormaster 3">
        <a:dk1>
          <a:srgbClr val="C0C0C0"/>
        </a:dk1>
        <a:lt1>
          <a:srgbClr val="FFFFFF"/>
        </a:lt1>
        <a:dk2>
          <a:srgbClr val="800000"/>
        </a:dk2>
        <a:lt2>
          <a:srgbClr val="FFCC99"/>
        </a:lt2>
        <a:accent1>
          <a:srgbClr val="FF9900"/>
        </a:accent1>
        <a:accent2>
          <a:srgbClr val="CC0000"/>
        </a:accent2>
        <a:accent3>
          <a:srgbClr val="C0AAAA"/>
        </a:accent3>
        <a:accent4>
          <a:srgbClr val="DADADA"/>
        </a:accent4>
        <a:accent5>
          <a:srgbClr val="FFCAAA"/>
        </a:accent5>
        <a:accent6>
          <a:srgbClr val="B90000"/>
        </a:accent6>
        <a:hlink>
          <a:srgbClr val="FF33CC"/>
        </a:hlink>
        <a:folHlink>
          <a:srgbClr val="FFCC00"/>
        </a:folHlink>
      </a:clrScheme>
      <a:clrMap bg1="dk2" tx1="lt1" bg2="dk1" tx2="lt2" accent1="accent1" accent2="accent2" accent3="accent3" accent4="accent4" accent5="accent5" accent6="accent6" hlink="hlink" folHlink="folHlink"/>
    </a:extraClrScheme>
    <a:extraClrScheme>
      <a:clrScheme name="1_colormaster 4">
        <a:dk1>
          <a:srgbClr val="000000"/>
        </a:dk1>
        <a:lt1>
          <a:srgbClr val="FF9966"/>
        </a:lt1>
        <a:dk2>
          <a:srgbClr val="1C1C1C"/>
        </a:dk2>
        <a:lt2>
          <a:srgbClr val="4D4D4D"/>
        </a:lt2>
        <a:accent1>
          <a:srgbClr val="FF0000"/>
        </a:accent1>
        <a:accent2>
          <a:srgbClr val="FF6699"/>
        </a:accent2>
        <a:accent3>
          <a:srgbClr val="FFCAB8"/>
        </a:accent3>
        <a:accent4>
          <a:srgbClr val="000000"/>
        </a:accent4>
        <a:accent5>
          <a:srgbClr val="FFAAAA"/>
        </a:accent5>
        <a:accent6>
          <a:srgbClr val="E75C8A"/>
        </a:accent6>
        <a:hlink>
          <a:srgbClr val="CC00CC"/>
        </a:hlink>
        <a:folHlink>
          <a:srgbClr val="FFCC00"/>
        </a:folHlink>
      </a:clrScheme>
      <a:clrMap bg1="lt1" tx1="dk1" bg2="lt2" tx2="dk2" accent1="accent1" accent2="accent2" accent3="accent3" accent4="accent4" accent5="accent5" accent6="accent6" hlink="hlink" folHlink="folHlink"/>
    </a:extraClrScheme>
    <a:extraClrScheme>
      <a:clrScheme name="1_colormaster 5">
        <a:dk1>
          <a:srgbClr val="C0C0C0"/>
        </a:dk1>
        <a:lt1>
          <a:srgbClr val="FFFFFF"/>
        </a:lt1>
        <a:dk2>
          <a:srgbClr val="008000"/>
        </a:dk2>
        <a:lt2>
          <a:srgbClr val="CCECFF"/>
        </a:lt2>
        <a:accent1>
          <a:srgbClr val="0066FF"/>
        </a:accent1>
        <a:accent2>
          <a:srgbClr val="00FF00"/>
        </a:accent2>
        <a:accent3>
          <a:srgbClr val="AAC0AA"/>
        </a:accent3>
        <a:accent4>
          <a:srgbClr val="DADADA"/>
        </a:accent4>
        <a:accent5>
          <a:srgbClr val="AAB8FF"/>
        </a:accent5>
        <a:accent6>
          <a:srgbClr val="00E700"/>
        </a:accent6>
        <a:hlink>
          <a:srgbClr val="A29E00"/>
        </a:hlink>
        <a:folHlink>
          <a:srgbClr val="EA8B00"/>
        </a:folHlink>
      </a:clrScheme>
      <a:clrMap bg1="dk2" tx1="lt1" bg2="dk1" tx2="lt2" accent1="accent1" accent2="accent2" accent3="accent3" accent4="accent4" accent5="accent5" accent6="accent6" hlink="hlink" folHlink="folHlink"/>
    </a:extraClrScheme>
    <a:extraClrScheme>
      <a:clrScheme name="1_colormaster 6">
        <a:dk1>
          <a:srgbClr val="000000"/>
        </a:dk1>
        <a:lt1>
          <a:srgbClr val="97E183"/>
        </a:lt1>
        <a:dk2>
          <a:srgbClr val="1C1C1C"/>
        </a:dk2>
        <a:lt2>
          <a:srgbClr val="4D4D4D"/>
        </a:lt2>
        <a:accent1>
          <a:srgbClr val="0066FF"/>
        </a:accent1>
        <a:accent2>
          <a:srgbClr val="99FF99"/>
        </a:accent2>
        <a:accent3>
          <a:srgbClr val="C9EEC1"/>
        </a:accent3>
        <a:accent4>
          <a:srgbClr val="000000"/>
        </a:accent4>
        <a:accent5>
          <a:srgbClr val="AAB8FF"/>
        </a:accent5>
        <a:accent6>
          <a:srgbClr val="8AE78A"/>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1_colormaster 7">
        <a:dk1>
          <a:srgbClr val="C0C0C0"/>
        </a:dk1>
        <a:lt1>
          <a:srgbClr val="FFFFFF"/>
        </a:lt1>
        <a:dk2>
          <a:srgbClr val="008080"/>
        </a:dk2>
        <a:lt2>
          <a:srgbClr val="CCECFF"/>
        </a:lt2>
        <a:accent1>
          <a:srgbClr val="29A329"/>
        </a:accent1>
        <a:accent2>
          <a:srgbClr val="00FFFF"/>
        </a:accent2>
        <a:accent3>
          <a:srgbClr val="AAC0C0"/>
        </a:accent3>
        <a:accent4>
          <a:srgbClr val="DADADA"/>
        </a:accent4>
        <a:accent5>
          <a:srgbClr val="ACCEAC"/>
        </a:accent5>
        <a:accent6>
          <a:srgbClr val="00E7E7"/>
        </a:accent6>
        <a:hlink>
          <a:srgbClr val="3B6AFF"/>
        </a:hlink>
        <a:folHlink>
          <a:srgbClr val="FF9900"/>
        </a:folHlink>
      </a:clrScheme>
      <a:clrMap bg1="dk2" tx1="lt1" bg2="dk1" tx2="lt2" accent1="accent1" accent2="accent2" accent3="accent3" accent4="accent4" accent5="accent5" accent6="accent6" hlink="hlink" folHlink="folHlink"/>
    </a:extraClrScheme>
    <a:extraClrScheme>
      <a:clrScheme name="1_colormaster 8">
        <a:dk1>
          <a:srgbClr val="000000"/>
        </a:dk1>
        <a:lt1>
          <a:srgbClr val="64F0BE"/>
        </a:lt1>
        <a:dk2>
          <a:srgbClr val="1C1C1C"/>
        </a:dk2>
        <a:lt2>
          <a:srgbClr val="4D4D4D"/>
        </a:lt2>
        <a:accent1>
          <a:srgbClr val="008000"/>
        </a:accent1>
        <a:accent2>
          <a:srgbClr val="00FFFF"/>
        </a:accent2>
        <a:accent3>
          <a:srgbClr val="B8F6DB"/>
        </a:accent3>
        <a:accent4>
          <a:srgbClr val="000000"/>
        </a:accent4>
        <a:accent5>
          <a:srgbClr val="AAC0AA"/>
        </a:accent5>
        <a:accent6>
          <a:srgbClr val="00E7E7"/>
        </a:accent6>
        <a:hlink>
          <a:srgbClr val="3366FF"/>
        </a:hlink>
        <a:folHlink>
          <a:srgbClr val="FFCC66"/>
        </a:folHlink>
      </a:clrScheme>
      <a:clrMap bg1="lt1" tx1="dk1" bg2="lt2" tx2="dk2" accent1="accent1" accent2="accent2" accent3="accent3" accent4="accent4" accent5="accent5" accent6="accent6" hlink="hlink" folHlink="folHlink"/>
    </a:extraClrScheme>
    <a:extraClrScheme>
      <a:clrScheme name="1_colormaster 9">
        <a:dk1>
          <a:srgbClr val="C0C0C0"/>
        </a:dk1>
        <a:lt1>
          <a:srgbClr val="FFFFFF"/>
        </a:lt1>
        <a:dk2>
          <a:srgbClr val="CC9900"/>
        </a:dk2>
        <a:lt2>
          <a:srgbClr val="FFFFCC"/>
        </a:lt2>
        <a:accent1>
          <a:srgbClr val="FF3300"/>
        </a:accent1>
        <a:accent2>
          <a:srgbClr val="FFCC66"/>
        </a:accent2>
        <a:accent3>
          <a:srgbClr val="E2CAAA"/>
        </a:accent3>
        <a:accent4>
          <a:srgbClr val="DADADA"/>
        </a:accent4>
        <a:accent5>
          <a:srgbClr val="FFADAA"/>
        </a:accent5>
        <a:accent6>
          <a:srgbClr val="E7B95C"/>
        </a:accent6>
        <a:hlink>
          <a:srgbClr val="008080"/>
        </a:hlink>
        <a:folHlink>
          <a:srgbClr val="3399FF"/>
        </a:folHlink>
      </a:clrScheme>
      <a:clrMap bg1="dk2" tx1="lt1" bg2="dk1" tx2="lt2" accent1="accent1" accent2="accent2" accent3="accent3" accent4="accent4" accent5="accent5" accent6="accent6" hlink="hlink" folHlink="folHlink"/>
    </a:extraClrScheme>
    <a:extraClrScheme>
      <a:clrScheme name="1_colormaster 10">
        <a:dk1>
          <a:srgbClr val="000000"/>
        </a:dk1>
        <a:lt1>
          <a:srgbClr val="EFF274"/>
        </a:lt1>
        <a:dk2>
          <a:srgbClr val="1C1C1C"/>
        </a:dk2>
        <a:lt2>
          <a:srgbClr val="4D4D4D"/>
        </a:lt2>
        <a:accent1>
          <a:srgbClr val="9966FF"/>
        </a:accent1>
        <a:accent2>
          <a:srgbClr val="FFFFCC"/>
        </a:accent2>
        <a:accent3>
          <a:srgbClr val="F6F7BC"/>
        </a:accent3>
        <a:accent4>
          <a:srgbClr val="000000"/>
        </a:accent4>
        <a:accent5>
          <a:srgbClr val="CAB8FF"/>
        </a:accent5>
        <a:accent6>
          <a:srgbClr val="E7E7B9"/>
        </a:accent6>
        <a:hlink>
          <a:srgbClr val="6666FF"/>
        </a:hlink>
        <a:folHlink>
          <a:srgbClr val="99CCFF"/>
        </a:folHlink>
      </a:clrScheme>
      <a:clrMap bg1="lt1" tx1="dk1" bg2="lt2" tx2="dk2" accent1="accent1" accent2="accent2" accent3="accent3" accent4="accent4" accent5="accent5" accent6="accent6" hlink="hlink" folHlink="folHlink"/>
    </a:extraClrScheme>
    <a:extraClrScheme>
      <a:clrScheme name="1_colormaster 11">
        <a:dk1>
          <a:srgbClr val="C0C0C0"/>
        </a:dk1>
        <a:lt1>
          <a:srgbClr val="FFFFFF"/>
        </a:lt1>
        <a:dk2>
          <a:srgbClr val="6600CC"/>
        </a:dk2>
        <a:lt2>
          <a:srgbClr val="CCCCFF"/>
        </a:lt2>
        <a:accent1>
          <a:srgbClr val="D60093"/>
        </a:accent1>
        <a:accent2>
          <a:srgbClr val="9999FF"/>
        </a:accent2>
        <a:accent3>
          <a:srgbClr val="B8AAE2"/>
        </a:accent3>
        <a:accent4>
          <a:srgbClr val="DADADA"/>
        </a:accent4>
        <a:accent5>
          <a:srgbClr val="E8AAC8"/>
        </a:accent5>
        <a:accent6>
          <a:srgbClr val="8A8AE7"/>
        </a:accent6>
        <a:hlink>
          <a:srgbClr val="008000"/>
        </a:hlink>
        <a:folHlink>
          <a:srgbClr val="FF9966"/>
        </a:folHlink>
      </a:clrScheme>
      <a:clrMap bg1="dk2" tx1="lt1" bg2="dk1" tx2="lt2" accent1="accent1" accent2="accent2" accent3="accent3" accent4="accent4" accent5="accent5" accent6="accent6" hlink="hlink" folHlink="folHlink"/>
    </a:extraClrScheme>
    <a:extraClrScheme>
      <a:clrScheme name="1_colormaster 12">
        <a:dk1>
          <a:srgbClr val="000000"/>
        </a:dk1>
        <a:lt1>
          <a:srgbClr val="CC99FF"/>
        </a:lt1>
        <a:dk2>
          <a:srgbClr val="1C1C1C"/>
        </a:dk2>
        <a:lt2>
          <a:srgbClr val="4D4D4D"/>
        </a:lt2>
        <a:accent1>
          <a:srgbClr val="0066FF"/>
        </a:accent1>
        <a:accent2>
          <a:srgbClr val="CCCCFF"/>
        </a:accent2>
        <a:accent3>
          <a:srgbClr val="E2CAFF"/>
        </a:accent3>
        <a:accent4>
          <a:srgbClr val="000000"/>
        </a:accent4>
        <a:accent5>
          <a:srgbClr val="AAB8FF"/>
        </a:accent5>
        <a:accent6>
          <a:srgbClr val="B9B9E7"/>
        </a:accent6>
        <a:hlink>
          <a:srgbClr val="FF0066"/>
        </a:hlink>
        <a:folHlink>
          <a:srgbClr val="66CCFF"/>
        </a:folHlink>
      </a:clrScheme>
      <a:clrMap bg1="lt1" tx1="dk1" bg2="lt2" tx2="dk2" accent1="accent1" accent2="accent2" accent3="accent3" accent4="accent4" accent5="accent5" accent6="accent6" hlink="hlink" folHlink="folHlink"/>
    </a:extraClrScheme>
    <a:extraClrScheme>
      <a:clrScheme name="1_colormaster 13">
        <a:dk1>
          <a:srgbClr val="C0C0C0"/>
        </a:dk1>
        <a:lt1>
          <a:srgbClr val="FFFFFF"/>
        </a:lt1>
        <a:dk2>
          <a:srgbClr val="CC0066"/>
        </a:dk2>
        <a:lt2>
          <a:srgbClr val="FFCCCC"/>
        </a:lt2>
        <a:accent1>
          <a:srgbClr val="993366"/>
        </a:accent1>
        <a:accent2>
          <a:srgbClr val="FF9999"/>
        </a:accent2>
        <a:accent3>
          <a:srgbClr val="E2AAB8"/>
        </a:accent3>
        <a:accent4>
          <a:srgbClr val="DADADA"/>
        </a:accent4>
        <a:accent5>
          <a:srgbClr val="CAADB8"/>
        </a:accent5>
        <a:accent6>
          <a:srgbClr val="E78A8A"/>
        </a:accent6>
        <a:hlink>
          <a:srgbClr val="009999"/>
        </a:hlink>
        <a:folHlink>
          <a:srgbClr val="FF9933"/>
        </a:folHlink>
      </a:clrScheme>
      <a:clrMap bg1="dk2" tx1="lt1" bg2="dk1" tx2="lt2" accent1="accent1" accent2="accent2" accent3="accent3" accent4="accent4" accent5="accent5" accent6="accent6" hlink="hlink" folHlink="folHlink"/>
    </a:extraClrScheme>
    <a:extraClrScheme>
      <a:clrScheme name="1_colormaster 14">
        <a:dk1>
          <a:srgbClr val="000000"/>
        </a:dk1>
        <a:lt1>
          <a:srgbClr val="FF99CC"/>
        </a:lt1>
        <a:dk2>
          <a:srgbClr val="1C1C1C"/>
        </a:dk2>
        <a:lt2>
          <a:srgbClr val="4D4D4D"/>
        </a:lt2>
        <a:accent1>
          <a:srgbClr val="FF0000"/>
        </a:accent1>
        <a:accent2>
          <a:srgbClr val="FF99CC"/>
        </a:accent2>
        <a:accent3>
          <a:srgbClr val="FFCAE2"/>
        </a:accent3>
        <a:accent4>
          <a:srgbClr val="000000"/>
        </a:accent4>
        <a:accent5>
          <a:srgbClr val="FFAAAA"/>
        </a:accent5>
        <a:accent6>
          <a:srgbClr val="E78AB9"/>
        </a:accent6>
        <a:hlink>
          <a:srgbClr val="9933FF"/>
        </a:hlink>
        <a:folHlink>
          <a:srgbClr val="44C63A"/>
        </a:folHlink>
      </a:clrScheme>
      <a:clrMap bg1="lt1" tx1="dk1" bg2="lt2" tx2="dk2" accent1="accent1" accent2="accent2" accent3="accent3" accent4="accent4" accent5="accent5" accent6="accent6" hlink="hlink" folHlink="folHlink"/>
    </a:extraClrScheme>
    <a:extraClrScheme>
      <a:clrScheme name="1_colormaster 15">
        <a:dk1>
          <a:srgbClr val="C0C0C0"/>
        </a:dk1>
        <a:lt1>
          <a:srgbClr val="FFFFFF"/>
        </a:lt1>
        <a:dk2>
          <a:srgbClr val="000000"/>
        </a:dk2>
        <a:lt2>
          <a:srgbClr val="DDDDDD"/>
        </a:lt2>
        <a:accent1>
          <a:srgbClr val="4D4D4D"/>
        </a:accent1>
        <a:accent2>
          <a:srgbClr val="C0C0C0"/>
        </a:accent2>
        <a:accent3>
          <a:srgbClr val="AAAAAA"/>
        </a:accent3>
        <a:accent4>
          <a:srgbClr val="DADADA"/>
        </a:accent4>
        <a:accent5>
          <a:srgbClr val="B2B2B2"/>
        </a:accent5>
        <a:accent6>
          <a:srgbClr val="AEAEAE"/>
        </a:accent6>
        <a:hlink>
          <a:srgbClr val="777777"/>
        </a:hlink>
        <a:folHlink>
          <a:srgbClr val="FFFFFF"/>
        </a:folHlink>
      </a:clrScheme>
      <a:clrMap bg1="dk2" tx1="lt1" bg2="dk1" tx2="lt2" accent1="accent1" accent2="accent2" accent3="accent3" accent4="accent4" accent5="accent5" accent6="accent6" hlink="hlink" folHlink="folHlink"/>
    </a:extraClrScheme>
    <a:extraClrScheme>
      <a:clrScheme name="1_colormaster 16">
        <a:dk1>
          <a:srgbClr val="000000"/>
        </a:dk1>
        <a:lt1>
          <a:srgbClr val="FFFFFF"/>
        </a:lt1>
        <a:dk2>
          <a:srgbClr val="1C1C1C"/>
        </a:dk2>
        <a:lt2>
          <a:srgbClr val="4D4D4D"/>
        </a:lt2>
        <a:accent1>
          <a:srgbClr val="4D4D4D"/>
        </a:accent1>
        <a:accent2>
          <a:srgbClr val="DDDDDD"/>
        </a:accent2>
        <a:accent3>
          <a:srgbClr val="FFFFFF"/>
        </a:accent3>
        <a:accent4>
          <a:srgbClr val="000000"/>
        </a:accent4>
        <a:accent5>
          <a:srgbClr val="B2B2B2"/>
        </a:accent5>
        <a:accent6>
          <a:srgbClr val="C8C8C8"/>
        </a:accent6>
        <a:hlink>
          <a:srgbClr val="808080"/>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olormaster">
  <a:themeElements>
    <a:clrScheme name="">
      <a:dk1>
        <a:srgbClr val="000000"/>
      </a:dk1>
      <a:lt1>
        <a:srgbClr val="336699"/>
      </a:lt1>
      <a:dk2>
        <a:srgbClr val="003366"/>
      </a:dk2>
      <a:lt2>
        <a:srgbClr val="C0C0C0"/>
      </a:lt2>
      <a:accent1>
        <a:srgbClr val="FF3399"/>
      </a:accent1>
      <a:accent2>
        <a:srgbClr val="99CCFF"/>
      </a:accent2>
      <a:accent3>
        <a:srgbClr val="ADB8CA"/>
      </a:accent3>
      <a:accent4>
        <a:srgbClr val="000000"/>
      </a:accent4>
      <a:accent5>
        <a:srgbClr val="FFADCA"/>
      </a:accent5>
      <a:accent6>
        <a:srgbClr val="8AB9E7"/>
      </a:accent6>
      <a:hlink>
        <a:srgbClr val="FF5050"/>
      </a:hlink>
      <a:folHlink>
        <a:srgbClr val="FFFF99"/>
      </a:folHlink>
    </a:clrScheme>
    <a:fontScheme name="2_color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2_colormaster 1">
        <a:dk1>
          <a:srgbClr val="C0C0C0"/>
        </a:dk1>
        <a:lt1>
          <a:srgbClr val="FFFFFF"/>
        </a:lt1>
        <a:dk2>
          <a:srgbClr val="000099"/>
        </a:dk2>
        <a:lt2>
          <a:srgbClr val="CCECFF"/>
        </a:lt2>
        <a:accent1>
          <a:srgbClr val="FF3399"/>
        </a:accent1>
        <a:accent2>
          <a:srgbClr val="99CCFF"/>
        </a:accent2>
        <a:accent3>
          <a:srgbClr val="AAAACA"/>
        </a:accent3>
        <a:accent4>
          <a:srgbClr val="DADADA"/>
        </a:accent4>
        <a:accent5>
          <a:srgbClr val="FFADCA"/>
        </a:accent5>
        <a:accent6>
          <a:srgbClr val="8AB9E7"/>
        </a:accent6>
        <a:hlink>
          <a:srgbClr val="FF5050"/>
        </a:hlink>
        <a:folHlink>
          <a:srgbClr val="FFFF99"/>
        </a:folHlink>
      </a:clrScheme>
      <a:clrMap bg1="dk2" tx1="lt1" bg2="dk1" tx2="lt2" accent1="accent1" accent2="accent2" accent3="accent3" accent4="accent4" accent5="accent5" accent6="accent6" hlink="hlink" folHlink="folHlink"/>
    </a:extraClrScheme>
    <a:extraClrScheme>
      <a:clrScheme name="2_colormaster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clrMap bg1="lt1" tx1="dk1" bg2="lt2" tx2="dk2" accent1="accent1" accent2="accent2" accent3="accent3" accent4="accent4" accent5="accent5" accent6="accent6" hlink="hlink" folHlink="folHlink"/>
    </a:extraClrScheme>
    <a:extraClrScheme>
      <a:clrScheme name="2_colormaster 3">
        <a:dk1>
          <a:srgbClr val="C0C0C0"/>
        </a:dk1>
        <a:lt1>
          <a:srgbClr val="FFFFFF"/>
        </a:lt1>
        <a:dk2>
          <a:srgbClr val="800000"/>
        </a:dk2>
        <a:lt2>
          <a:srgbClr val="FFCC99"/>
        </a:lt2>
        <a:accent1>
          <a:srgbClr val="FF9900"/>
        </a:accent1>
        <a:accent2>
          <a:srgbClr val="CC0000"/>
        </a:accent2>
        <a:accent3>
          <a:srgbClr val="C0AAAA"/>
        </a:accent3>
        <a:accent4>
          <a:srgbClr val="DADADA"/>
        </a:accent4>
        <a:accent5>
          <a:srgbClr val="FFCAAA"/>
        </a:accent5>
        <a:accent6>
          <a:srgbClr val="B90000"/>
        </a:accent6>
        <a:hlink>
          <a:srgbClr val="FF33CC"/>
        </a:hlink>
        <a:folHlink>
          <a:srgbClr val="FFCC00"/>
        </a:folHlink>
      </a:clrScheme>
      <a:clrMap bg1="dk2" tx1="lt1" bg2="dk1" tx2="lt2" accent1="accent1" accent2="accent2" accent3="accent3" accent4="accent4" accent5="accent5" accent6="accent6" hlink="hlink" folHlink="folHlink"/>
    </a:extraClrScheme>
    <a:extraClrScheme>
      <a:clrScheme name="2_colormaster 4">
        <a:dk1>
          <a:srgbClr val="000000"/>
        </a:dk1>
        <a:lt1>
          <a:srgbClr val="FF9966"/>
        </a:lt1>
        <a:dk2>
          <a:srgbClr val="1C1C1C"/>
        </a:dk2>
        <a:lt2>
          <a:srgbClr val="4D4D4D"/>
        </a:lt2>
        <a:accent1>
          <a:srgbClr val="FF0000"/>
        </a:accent1>
        <a:accent2>
          <a:srgbClr val="FF6699"/>
        </a:accent2>
        <a:accent3>
          <a:srgbClr val="FFCAB8"/>
        </a:accent3>
        <a:accent4>
          <a:srgbClr val="000000"/>
        </a:accent4>
        <a:accent5>
          <a:srgbClr val="FFAAAA"/>
        </a:accent5>
        <a:accent6>
          <a:srgbClr val="E75C8A"/>
        </a:accent6>
        <a:hlink>
          <a:srgbClr val="CC00CC"/>
        </a:hlink>
        <a:folHlink>
          <a:srgbClr val="FFCC00"/>
        </a:folHlink>
      </a:clrScheme>
      <a:clrMap bg1="lt1" tx1="dk1" bg2="lt2" tx2="dk2" accent1="accent1" accent2="accent2" accent3="accent3" accent4="accent4" accent5="accent5" accent6="accent6" hlink="hlink" folHlink="folHlink"/>
    </a:extraClrScheme>
    <a:extraClrScheme>
      <a:clrScheme name="2_colormaster 5">
        <a:dk1>
          <a:srgbClr val="C0C0C0"/>
        </a:dk1>
        <a:lt1>
          <a:srgbClr val="FFFFFF"/>
        </a:lt1>
        <a:dk2>
          <a:srgbClr val="008000"/>
        </a:dk2>
        <a:lt2>
          <a:srgbClr val="CCECFF"/>
        </a:lt2>
        <a:accent1>
          <a:srgbClr val="0066FF"/>
        </a:accent1>
        <a:accent2>
          <a:srgbClr val="00FF00"/>
        </a:accent2>
        <a:accent3>
          <a:srgbClr val="AAC0AA"/>
        </a:accent3>
        <a:accent4>
          <a:srgbClr val="DADADA"/>
        </a:accent4>
        <a:accent5>
          <a:srgbClr val="AAB8FF"/>
        </a:accent5>
        <a:accent6>
          <a:srgbClr val="00E700"/>
        </a:accent6>
        <a:hlink>
          <a:srgbClr val="A29E00"/>
        </a:hlink>
        <a:folHlink>
          <a:srgbClr val="EA8B00"/>
        </a:folHlink>
      </a:clrScheme>
      <a:clrMap bg1="dk2" tx1="lt1" bg2="dk1" tx2="lt2" accent1="accent1" accent2="accent2" accent3="accent3" accent4="accent4" accent5="accent5" accent6="accent6" hlink="hlink" folHlink="folHlink"/>
    </a:extraClrScheme>
    <a:extraClrScheme>
      <a:clrScheme name="2_colormaster 6">
        <a:dk1>
          <a:srgbClr val="000000"/>
        </a:dk1>
        <a:lt1>
          <a:srgbClr val="97E183"/>
        </a:lt1>
        <a:dk2>
          <a:srgbClr val="1C1C1C"/>
        </a:dk2>
        <a:lt2>
          <a:srgbClr val="4D4D4D"/>
        </a:lt2>
        <a:accent1>
          <a:srgbClr val="0066FF"/>
        </a:accent1>
        <a:accent2>
          <a:srgbClr val="99FF99"/>
        </a:accent2>
        <a:accent3>
          <a:srgbClr val="C9EEC1"/>
        </a:accent3>
        <a:accent4>
          <a:srgbClr val="000000"/>
        </a:accent4>
        <a:accent5>
          <a:srgbClr val="AAB8FF"/>
        </a:accent5>
        <a:accent6>
          <a:srgbClr val="8AE78A"/>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2_colormaster 7">
        <a:dk1>
          <a:srgbClr val="C0C0C0"/>
        </a:dk1>
        <a:lt1>
          <a:srgbClr val="FFFFFF"/>
        </a:lt1>
        <a:dk2>
          <a:srgbClr val="008080"/>
        </a:dk2>
        <a:lt2>
          <a:srgbClr val="CCECFF"/>
        </a:lt2>
        <a:accent1>
          <a:srgbClr val="29A329"/>
        </a:accent1>
        <a:accent2>
          <a:srgbClr val="00FFFF"/>
        </a:accent2>
        <a:accent3>
          <a:srgbClr val="AAC0C0"/>
        </a:accent3>
        <a:accent4>
          <a:srgbClr val="DADADA"/>
        </a:accent4>
        <a:accent5>
          <a:srgbClr val="ACCEAC"/>
        </a:accent5>
        <a:accent6>
          <a:srgbClr val="00E7E7"/>
        </a:accent6>
        <a:hlink>
          <a:srgbClr val="3B6AFF"/>
        </a:hlink>
        <a:folHlink>
          <a:srgbClr val="FF9900"/>
        </a:folHlink>
      </a:clrScheme>
      <a:clrMap bg1="dk2" tx1="lt1" bg2="dk1" tx2="lt2" accent1="accent1" accent2="accent2" accent3="accent3" accent4="accent4" accent5="accent5" accent6="accent6" hlink="hlink" folHlink="folHlink"/>
    </a:extraClrScheme>
    <a:extraClrScheme>
      <a:clrScheme name="2_colormaster 8">
        <a:dk1>
          <a:srgbClr val="000000"/>
        </a:dk1>
        <a:lt1>
          <a:srgbClr val="64F0BE"/>
        </a:lt1>
        <a:dk2>
          <a:srgbClr val="1C1C1C"/>
        </a:dk2>
        <a:lt2>
          <a:srgbClr val="4D4D4D"/>
        </a:lt2>
        <a:accent1>
          <a:srgbClr val="008000"/>
        </a:accent1>
        <a:accent2>
          <a:srgbClr val="00FFFF"/>
        </a:accent2>
        <a:accent3>
          <a:srgbClr val="B8F6DB"/>
        </a:accent3>
        <a:accent4>
          <a:srgbClr val="000000"/>
        </a:accent4>
        <a:accent5>
          <a:srgbClr val="AAC0AA"/>
        </a:accent5>
        <a:accent6>
          <a:srgbClr val="00E7E7"/>
        </a:accent6>
        <a:hlink>
          <a:srgbClr val="3366FF"/>
        </a:hlink>
        <a:folHlink>
          <a:srgbClr val="FFCC66"/>
        </a:folHlink>
      </a:clrScheme>
      <a:clrMap bg1="lt1" tx1="dk1" bg2="lt2" tx2="dk2" accent1="accent1" accent2="accent2" accent3="accent3" accent4="accent4" accent5="accent5" accent6="accent6" hlink="hlink" folHlink="folHlink"/>
    </a:extraClrScheme>
    <a:extraClrScheme>
      <a:clrScheme name="2_colormaster 9">
        <a:dk1>
          <a:srgbClr val="C0C0C0"/>
        </a:dk1>
        <a:lt1>
          <a:srgbClr val="FFFFFF"/>
        </a:lt1>
        <a:dk2>
          <a:srgbClr val="CC9900"/>
        </a:dk2>
        <a:lt2>
          <a:srgbClr val="FFFFCC"/>
        </a:lt2>
        <a:accent1>
          <a:srgbClr val="FF3300"/>
        </a:accent1>
        <a:accent2>
          <a:srgbClr val="FFCC66"/>
        </a:accent2>
        <a:accent3>
          <a:srgbClr val="E2CAAA"/>
        </a:accent3>
        <a:accent4>
          <a:srgbClr val="DADADA"/>
        </a:accent4>
        <a:accent5>
          <a:srgbClr val="FFADAA"/>
        </a:accent5>
        <a:accent6>
          <a:srgbClr val="E7B95C"/>
        </a:accent6>
        <a:hlink>
          <a:srgbClr val="008080"/>
        </a:hlink>
        <a:folHlink>
          <a:srgbClr val="3399FF"/>
        </a:folHlink>
      </a:clrScheme>
      <a:clrMap bg1="dk2" tx1="lt1" bg2="dk1" tx2="lt2" accent1="accent1" accent2="accent2" accent3="accent3" accent4="accent4" accent5="accent5" accent6="accent6" hlink="hlink" folHlink="folHlink"/>
    </a:extraClrScheme>
    <a:extraClrScheme>
      <a:clrScheme name="2_colormaster 10">
        <a:dk1>
          <a:srgbClr val="000000"/>
        </a:dk1>
        <a:lt1>
          <a:srgbClr val="EFF274"/>
        </a:lt1>
        <a:dk2>
          <a:srgbClr val="1C1C1C"/>
        </a:dk2>
        <a:lt2>
          <a:srgbClr val="4D4D4D"/>
        </a:lt2>
        <a:accent1>
          <a:srgbClr val="9966FF"/>
        </a:accent1>
        <a:accent2>
          <a:srgbClr val="FFFFCC"/>
        </a:accent2>
        <a:accent3>
          <a:srgbClr val="F6F7BC"/>
        </a:accent3>
        <a:accent4>
          <a:srgbClr val="000000"/>
        </a:accent4>
        <a:accent5>
          <a:srgbClr val="CAB8FF"/>
        </a:accent5>
        <a:accent6>
          <a:srgbClr val="E7E7B9"/>
        </a:accent6>
        <a:hlink>
          <a:srgbClr val="6666FF"/>
        </a:hlink>
        <a:folHlink>
          <a:srgbClr val="99CCFF"/>
        </a:folHlink>
      </a:clrScheme>
      <a:clrMap bg1="lt1" tx1="dk1" bg2="lt2" tx2="dk2" accent1="accent1" accent2="accent2" accent3="accent3" accent4="accent4" accent5="accent5" accent6="accent6" hlink="hlink" folHlink="folHlink"/>
    </a:extraClrScheme>
    <a:extraClrScheme>
      <a:clrScheme name="2_colormaster 11">
        <a:dk1>
          <a:srgbClr val="C0C0C0"/>
        </a:dk1>
        <a:lt1>
          <a:srgbClr val="FFFFFF"/>
        </a:lt1>
        <a:dk2>
          <a:srgbClr val="6600CC"/>
        </a:dk2>
        <a:lt2>
          <a:srgbClr val="CCCCFF"/>
        </a:lt2>
        <a:accent1>
          <a:srgbClr val="D60093"/>
        </a:accent1>
        <a:accent2>
          <a:srgbClr val="9999FF"/>
        </a:accent2>
        <a:accent3>
          <a:srgbClr val="B8AAE2"/>
        </a:accent3>
        <a:accent4>
          <a:srgbClr val="DADADA"/>
        </a:accent4>
        <a:accent5>
          <a:srgbClr val="E8AAC8"/>
        </a:accent5>
        <a:accent6>
          <a:srgbClr val="8A8AE7"/>
        </a:accent6>
        <a:hlink>
          <a:srgbClr val="008000"/>
        </a:hlink>
        <a:folHlink>
          <a:srgbClr val="FF9966"/>
        </a:folHlink>
      </a:clrScheme>
      <a:clrMap bg1="dk2" tx1="lt1" bg2="dk1" tx2="lt2" accent1="accent1" accent2="accent2" accent3="accent3" accent4="accent4" accent5="accent5" accent6="accent6" hlink="hlink" folHlink="folHlink"/>
    </a:extraClrScheme>
    <a:extraClrScheme>
      <a:clrScheme name="2_colormaster 12">
        <a:dk1>
          <a:srgbClr val="000000"/>
        </a:dk1>
        <a:lt1>
          <a:srgbClr val="CC99FF"/>
        </a:lt1>
        <a:dk2>
          <a:srgbClr val="1C1C1C"/>
        </a:dk2>
        <a:lt2>
          <a:srgbClr val="4D4D4D"/>
        </a:lt2>
        <a:accent1>
          <a:srgbClr val="0066FF"/>
        </a:accent1>
        <a:accent2>
          <a:srgbClr val="CCCCFF"/>
        </a:accent2>
        <a:accent3>
          <a:srgbClr val="E2CAFF"/>
        </a:accent3>
        <a:accent4>
          <a:srgbClr val="000000"/>
        </a:accent4>
        <a:accent5>
          <a:srgbClr val="AAB8FF"/>
        </a:accent5>
        <a:accent6>
          <a:srgbClr val="B9B9E7"/>
        </a:accent6>
        <a:hlink>
          <a:srgbClr val="FF0066"/>
        </a:hlink>
        <a:folHlink>
          <a:srgbClr val="66CCFF"/>
        </a:folHlink>
      </a:clrScheme>
      <a:clrMap bg1="lt1" tx1="dk1" bg2="lt2" tx2="dk2" accent1="accent1" accent2="accent2" accent3="accent3" accent4="accent4" accent5="accent5" accent6="accent6" hlink="hlink" folHlink="folHlink"/>
    </a:extraClrScheme>
    <a:extraClrScheme>
      <a:clrScheme name="2_colormaster 13">
        <a:dk1>
          <a:srgbClr val="C0C0C0"/>
        </a:dk1>
        <a:lt1>
          <a:srgbClr val="FFFFFF"/>
        </a:lt1>
        <a:dk2>
          <a:srgbClr val="CC0066"/>
        </a:dk2>
        <a:lt2>
          <a:srgbClr val="FFCCCC"/>
        </a:lt2>
        <a:accent1>
          <a:srgbClr val="993366"/>
        </a:accent1>
        <a:accent2>
          <a:srgbClr val="FF9999"/>
        </a:accent2>
        <a:accent3>
          <a:srgbClr val="E2AAB8"/>
        </a:accent3>
        <a:accent4>
          <a:srgbClr val="DADADA"/>
        </a:accent4>
        <a:accent5>
          <a:srgbClr val="CAADB8"/>
        </a:accent5>
        <a:accent6>
          <a:srgbClr val="E78A8A"/>
        </a:accent6>
        <a:hlink>
          <a:srgbClr val="009999"/>
        </a:hlink>
        <a:folHlink>
          <a:srgbClr val="FF9933"/>
        </a:folHlink>
      </a:clrScheme>
      <a:clrMap bg1="dk2" tx1="lt1" bg2="dk1" tx2="lt2" accent1="accent1" accent2="accent2" accent3="accent3" accent4="accent4" accent5="accent5" accent6="accent6" hlink="hlink" folHlink="folHlink"/>
    </a:extraClrScheme>
    <a:extraClrScheme>
      <a:clrScheme name="2_colormaster 14">
        <a:dk1>
          <a:srgbClr val="000000"/>
        </a:dk1>
        <a:lt1>
          <a:srgbClr val="FF99CC"/>
        </a:lt1>
        <a:dk2>
          <a:srgbClr val="1C1C1C"/>
        </a:dk2>
        <a:lt2>
          <a:srgbClr val="4D4D4D"/>
        </a:lt2>
        <a:accent1>
          <a:srgbClr val="FF0000"/>
        </a:accent1>
        <a:accent2>
          <a:srgbClr val="FF99CC"/>
        </a:accent2>
        <a:accent3>
          <a:srgbClr val="FFCAE2"/>
        </a:accent3>
        <a:accent4>
          <a:srgbClr val="000000"/>
        </a:accent4>
        <a:accent5>
          <a:srgbClr val="FFAAAA"/>
        </a:accent5>
        <a:accent6>
          <a:srgbClr val="E78AB9"/>
        </a:accent6>
        <a:hlink>
          <a:srgbClr val="9933FF"/>
        </a:hlink>
        <a:folHlink>
          <a:srgbClr val="44C63A"/>
        </a:folHlink>
      </a:clrScheme>
      <a:clrMap bg1="lt1" tx1="dk1" bg2="lt2" tx2="dk2" accent1="accent1" accent2="accent2" accent3="accent3" accent4="accent4" accent5="accent5" accent6="accent6" hlink="hlink" folHlink="folHlink"/>
    </a:extraClrScheme>
    <a:extraClrScheme>
      <a:clrScheme name="2_colormaster 15">
        <a:dk1>
          <a:srgbClr val="C0C0C0"/>
        </a:dk1>
        <a:lt1>
          <a:srgbClr val="FFFFFF"/>
        </a:lt1>
        <a:dk2>
          <a:srgbClr val="000000"/>
        </a:dk2>
        <a:lt2>
          <a:srgbClr val="DDDDDD"/>
        </a:lt2>
        <a:accent1>
          <a:srgbClr val="4D4D4D"/>
        </a:accent1>
        <a:accent2>
          <a:srgbClr val="C0C0C0"/>
        </a:accent2>
        <a:accent3>
          <a:srgbClr val="AAAAAA"/>
        </a:accent3>
        <a:accent4>
          <a:srgbClr val="DADADA"/>
        </a:accent4>
        <a:accent5>
          <a:srgbClr val="B2B2B2"/>
        </a:accent5>
        <a:accent6>
          <a:srgbClr val="AEAEAE"/>
        </a:accent6>
        <a:hlink>
          <a:srgbClr val="777777"/>
        </a:hlink>
        <a:folHlink>
          <a:srgbClr val="FFFFFF"/>
        </a:folHlink>
      </a:clrScheme>
      <a:clrMap bg1="dk2" tx1="lt1" bg2="dk1" tx2="lt2" accent1="accent1" accent2="accent2" accent3="accent3" accent4="accent4" accent5="accent5" accent6="accent6" hlink="hlink" folHlink="folHlink"/>
    </a:extraClrScheme>
    <a:extraClrScheme>
      <a:clrScheme name="2_colormaster 16">
        <a:dk1>
          <a:srgbClr val="000000"/>
        </a:dk1>
        <a:lt1>
          <a:srgbClr val="FFFFFF"/>
        </a:lt1>
        <a:dk2>
          <a:srgbClr val="1C1C1C"/>
        </a:dk2>
        <a:lt2>
          <a:srgbClr val="4D4D4D"/>
        </a:lt2>
        <a:accent1>
          <a:srgbClr val="4D4D4D"/>
        </a:accent1>
        <a:accent2>
          <a:srgbClr val="DDDDDD"/>
        </a:accent2>
        <a:accent3>
          <a:srgbClr val="FFFFFF"/>
        </a:accent3>
        <a:accent4>
          <a:srgbClr val="000000"/>
        </a:accent4>
        <a:accent5>
          <a:srgbClr val="B2B2B2"/>
        </a:accent5>
        <a:accent6>
          <a:srgbClr val="C8C8C8"/>
        </a:accent6>
        <a:hlink>
          <a:srgbClr val="808080"/>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rectangle bevel">
  <a:themeElements>
    <a:clrScheme name="1_rectangle bevel 7">
      <a:dk1>
        <a:srgbClr val="C0C0C0"/>
      </a:dk1>
      <a:lt1>
        <a:srgbClr val="FFFFFF"/>
      </a:lt1>
      <a:dk2>
        <a:srgbClr val="008080"/>
      </a:dk2>
      <a:lt2>
        <a:srgbClr val="CCECFF"/>
      </a:lt2>
      <a:accent1>
        <a:srgbClr val="29A329"/>
      </a:accent1>
      <a:accent2>
        <a:srgbClr val="00FFFF"/>
      </a:accent2>
      <a:accent3>
        <a:srgbClr val="AAC0C0"/>
      </a:accent3>
      <a:accent4>
        <a:srgbClr val="DADADA"/>
      </a:accent4>
      <a:accent5>
        <a:srgbClr val="ACCEAC"/>
      </a:accent5>
      <a:accent6>
        <a:srgbClr val="00E7E7"/>
      </a:accent6>
      <a:hlink>
        <a:srgbClr val="3B6AFF"/>
      </a:hlink>
      <a:folHlink>
        <a:srgbClr val="FF9900"/>
      </a:folHlink>
    </a:clrScheme>
    <a:fontScheme name="1_rectangle bev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rectangle bevel 1">
        <a:dk1>
          <a:srgbClr val="C0C0C0"/>
        </a:dk1>
        <a:lt1>
          <a:srgbClr val="FFFFFF"/>
        </a:lt1>
        <a:dk2>
          <a:srgbClr val="000099"/>
        </a:dk2>
        <a:lt2>
          <a:srgbClr val="CCECFF"/>
        </a:lt2>
        <a:accent1>
          <a:srgbClr val="FF3399"/>
        </a:accent1>
        <a:accent2>
          <a:srgbClr val="99CCFF"/>
        </a:accent2>
        <a:accent3>
          <a:srgbClr val="AAAACA"/>
        </a:accent3>
        <a:accent4>
          <a:srgbClr val="DADADA"/>
        </a:accent4>
        <a:accent5>
          <a:srgbClr val="FFADCA"/>
        </a:accent5>
        <a:accent6>
          <a:srgbClr val="8AB9E7"/>
        </a:accent6>
        <a:hlink>
          <a:srgbClr val="FF5050"/>
        </a:hlink>
        <a:folHlink>
          <a:srgbClr val="FFFF99"/>
        </a:folHlink>
      </a:clrScheme>
      <a:clrMap bg1="dk2" tx1="lt1" bg2="dk1" tx2="lt2" accent1="accent1" accent2="accent2" accent3="accent3" accent4="accent4" accent5="accent5" accent6="accent6" hlink="hlink" folHlink="folHlink"/>
    </a:extraClrScheme>
    <a:extraClrScheme>
      <a:clrScheme name="1_rectangle bevel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clrMap bg1="lt1" tx1="dk1" bg2="lt2" tx2="dk2" accent1="accent1" accent2="accent2" accent3="accent3" accent4="accent4" accent5="accent5" accent6="accent6" hlink="hlink" folHlink="folHlink"/>
    </a:extraClrScheme>
    <a:extraClrScheme>
      <a:clrScheme name="1_rectangle bevel 3">
        <a:dk1>
          <a:srgbClr val="C0C0C0"/>
        </a:dk1>
        <a:lt1>
          <a:srgbClr val="FFFFFF"/>
        </a:lt1>
        <a:dk2>
          <a:srgbClr val="800000"/>
        </a:dk2>
        <a:lt2>
          <a:srgbClr val="FFCC99"/>
        </a:lt2>
        <a:accent1>
          <a:srgbClr val="FF9900"/>
        </a:accent1>
        <a:accent2>
          <a:srgbClr val="CC0000"/>
        </a:accent2>
        <a:accent3>
          <a:srgbClr val="C0AAAA"/>
        </a:accent3>
        <a:accent4>
          <a:srgbClr val="DADADA"/>
        </a:accent4>
        <a:accent5>
          <a:srgbClr val="FFCAAA"/>
        </a:accent5>
        <a:accent6>
          <a:srgbClr val="B90000"/>
        </a:accent6>
        <a:hlink>
          <a:srgbClr val="FF33CC"/>
        </a:hlink>
        <a:folHlink>
          <a:srgbClr val="FFCC00"/>
        </a:folHlink>
      </a:clrScheme>
      <a:clrMap bg1="dk2" tx1="lt1" bg2="dk1" tx2="lt2" accent1="accent1" accent2="accent2" accent3="accent3" accent4="accent4" accent5="accent5" accent6="accent6" hlink="hlink" folHlink="folHlink"/>
    </a:extraClrScheme>
    <a:extraClrScheme>
      <a:clrScheme name="1_rectangle bevel 4">
        <a:dk1>
          <a:srgbClr val="000000"/>
        </a:dk1>
        <a:lt1>
          <a:srgbClr val="FF9966"/>
        </a:lt1>
        <a:dk2>
          <a:srgbClr val="1C1C1C"/>
        </a:dk2>
        <a:lt2>
          <a:srgbClr val="4D4D4D"/>
        </a:lt2>
        <a:accent1>
          <a:srgbClr val="FF0000"/>
        </a:accent1>
        <a:accent2>
          <a:srgbClr val="FF6699"/>
        </a:accent2>
        <a:accent3>
          <a:srgbClr val="FFCAB8"/>
        </a:accent3>
        <a:accent4>
          <a:srgbClr val="000000"/>
        </a:accent4>
        <a:accent5>
          <a:srgbClr val="FFAAAA"/>
        </a:accent5>
        <a:accent6>
          <a:srgbClr val="E75C8A"/>
        </a:accent6>
        <a:hlink>
          <a:srgbClr val="CC00CC"/>
        </a:hlink>
        <a:folHlink>
          <a:srgbClr val="FFCC00"/>
        </a:folHlink>
      </a:clrScheme>
      <a:clrMap bg1="lt1" tx1="dk1" bg2="lt2" tx2="dk2" accent1="accent1" accent2="accent2" accent3="accent3" accent4="accent4" accent5="accent5" accent6="accent6" hlink="hlink" folHlink="folHlink"/>
    </a:extraClrScheme>
    <a:extraClrScheme>
      <a:clrScheme name="1_rectangle bevel 5">
        <a:dk1>
          <a:srgbClr val="C0C0C0"/>
        </a:dk1>
        <a:lt1>
          <a:srgbClr val="FFFFFF"/>
        </a:lt1>
        <a:dk2>
          <a:srgbClr val="008000"/>
        </a:dk2>
        <a:lt2>
          <a:srgbClr val="CCECFF"/>
        </a:lt2>
        <a:accent1>
          <a:srgbClr val="0066FF"/>
        </a:accent1>
        <a:accent2>
          <a:srgbClr val="00FF00"/>
        </a:accent2>
        <a:accent3>
          <a:srgbClr val="AAC0AA"/>
        </a:accent3>
        <a:accent4>
          <a:srgbClr val="DADADA"/>
        </a:accent4>
        <a:accent5>
          <a:srgbClr val="AAB8FF"/>
        </a:accent5>
        <a:accent6>
          <a:srgbClr val="00E700"/>
        </a:accent6>
        <a:hlink>
          <a:srgbClr val="A29E00"/>
        </a:hlink>
        <a:folHlink>
          <a:srgbClr val="EA8B00"/>
        </a:folHlink>
      </a:clrScheme>
      <a:clrMap bg1="dk2" tx1="lt1" bg2="dk1" tx2="lt2" accent1="accent1" accent2="accent2" accent3="accent3" accent4="accent4" accent5="accent5" accent6="accent6" hlink="hlink" folHlink="folHlink"/>
    </a:extraClrScheme>
    <a:extraClrScheme>
      <a:clrScheme name="1_rectangle bevel 6">
        <a:dk1>
          <a:srgbClr val="000000"/>
        </a:dk1>
        <a:lt1>
          <a:srgbClr val="97E183"/>
        </a:lt1>
        <a:dk2>
          <a:srgbClr val="1C1C1C"/>
        </a:dk2>
        <a:lt2>
          <a:srgbClr val="4D4D4D"/>
        </a:lt2>
        <a:accent1>
          <a:srgbClr val="0066FF"/>
        </a:accent1>
        <a:accent2>
          <a:srgbClr val="99FF99"/>
        </a:accent2>
        <a:accent3>
          <a:srgbClr val="C9EEC1"/>
        </a:accent3>
        <a:accent4>
          <a:srgbClr val="000000"/>
        </a:accent4>
        <a:accent5>
          <a:srgbClr val="AAB8FF"/>
        </a:accent5>
        <a:accent6>
          <a:srgbClr val="8AE78A"/>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1_rectangle bevel 7">
        <a:dk1>
          <a:srgbClr val="C0C0C0"/>
        </a:dk1>
        <a:lt1>
          <a:srgbClr val="FFFFFF"/>
        </a:lt1>
        <a:dk2>
          <a:srgbClr val="008080"/>
        </a:dk2>
        <a:lt2>
          <a:srgbClr val="CCECFF"/>
        </a:lt2>
        <a:accent1>
          <a:srgbClr val="29A329"/>
        </a:accent1>
        <a:accent2>
          <a:srgbClr val="00FFFF"/>
        </a:accent2>
        <a:accent3>
          <a:srgbClr val="AAC0C0"/>
        </a:accent3>
        <a:accent4>
          <a:srgbClr val="DADADA"/>
        </a:accent4>
        <a:accent5>
          <a:srgbClr val="ACCEAC"/>
        </a:accent5>
        <a:accent6>
          <a:srgbClr val="00E7E7"/>
        </a:accent6>
        <a:hlink>
          <a:srgbClr val="3B6AFF"/>
        </a:hlink>
        <a:folHlink>
          <a:srgbClr val="FF9900"/>
        </a:folHlink>
      </a:clrScheme>
      <a:clrMap bg1="dk2" tx1="lt1" bg2="dk1" tx2="lt2" accent1="accent1" accent2="accent2" accent3="accent3" accent4="accent4" accent5="accent5" accent6="accent6" hlink="hlink" folHlink="folHlink"/>
    </a:extraClrScheme>
    <a:extraClrScheme>
      <a:clrScheme name="1_rectangle bevel 8">
        <a:dk1>
          <a:srgbClr val="000000"/>
        </a:dk1>
        <a:lt1>
          <a:srgbClr val="64F0BE"/>
        </a:lt1>
        <a:dk2>
          <a:srgbClr val="1C1C1C"/>
        </a:dk2>
        <a:lt2>
          <a:srgbClr val="4D4D4D"/>
        </a:lt2>
        <a:accent1>
          <a:srgbClr val="008000"/>
        </a:accent1>
        <a:accent2>
          <a:srgbClr val="00FFFF"/>
        </a:accent2>
        <a:accent3>
          <a:srgbClr val="B8F6DB"/>
        </a:accent3>
        <a:accent4>
          <a:srgbClr val="000000"/>
        </a:accent4>
        <a:accent5>
          <a:srgbClr val="AAC0AA"/>
        </a:accent5>
        <a:accent6>
          <a:srgbClr val="00E7E7"/>
        </a:accent6>
        <a:hlink>
          <a:srgbClr val="3366FF"/>
        </a:hlink>
        <a:folHlink>
          <a:srgbClr val="FFCC66"/>
        </a:folHlink>
      </a:clrScheme>
      <a:clrMap bg1="lt1" tx1="dk1" bg2="lt2" tx2="dk2" accent1="accent1" accent2="accent2" accent3="accent3" accent4="accent4" accent5="accent5" accent6="accent6" hlink="hlink" folHlink="folHlink"/>
    </a:extraClrScheme>
    <a:extraClrScheme>
      <a:clrScheme name="1_rectangle bevel 9">
        <a:dk1>
          <a:srgbClr val="C0C0C0"/>
        </a:dk1>
        <a:lt1>
          <a:srgbClr val="FFFFFF"/>
        </a:lt1>
        <a:dk2>
          <a:srgbClr val="CC9900"/>
        </a:dk2>
        <a:lt2>
          <a:srgbClr val="FFFFCC"/>
        </a:lt2>
        <a:accent1>
          <a:srgbClr val="FF3300"/>
        </a:accent1>
        <a:accent2>
          <a:srgbClr val="FFCC66"/>
        </a:accent2>
        <a:accent3>
          <a:srgbClr val="E2CAAA"/>
        </a:accent3>
        <a:accent4>
          <a:srgbClr val="DADADA"/>
        </a:accent4>
        <a:accent5>
          <a:srgbClr val="FFADAA"/>
        </a:accent5>
        <a:accent6>
          <a:srgbClr val="E7B95C"/>
        </a:accent6>
        <a:hlink>
          <a:srgbClr val="008080"/>
        </a:hlink>
        <a:folHlink>
          <a:srgbClr val="3399FF"/>
        </a:folHlink>
      </a:clrScheme>
      <a:clrMap bg1="dk2" tx1="lt1" bg2="dk1" tx2="lt2" accent1="accent1" accent2="accent2" accent3="accent3" accent4="accent4" accent5="accent5" accent6="accent6" hlink="hlink" folHlink="folHlink"/>
    </a:extraClrScheme>
    <a:extraClrScheme>
      <a:clrScheme name="1_rectangle bevel 10">
        <a:dk1>
          <a:srgbClr val="000000"/>
        </a:dk1>
        <a:lt1>
          <a:srgbClr val="EFF274"/>
        </a:lt1>
        <a:dk2>
          <a:srgbClr val="1C1C1C"/>
        </a:dk2>
        <a:lt2>
          <a:srgbClr val="4D4D4D"/>
        </a:lt2>
        <a:accent1>
          <a:srgbClr val="9966FF"/>
        </a:accent1>
        <a:accent2>
          <a:srgbClr val="FFFFCC"/>
        </a:accent2>
        <a:accent3>
          <a:srgbClr val="F6F7BC"/>
        </a:accent3>
        <a:accent4>
          <a:srgbClr val="000000"/>
        </a:accent4>
        <a:accent5>
          <a:srgbClr val="CAB8FF"/>
        </a:accent5>
        <a:accent6>
          <a:srgbClr val="E7E7B9"/>
        </a:accent6>
        <a:hlink>
          <a:srgbClr val="6666FF"/>
        </a:hlink>
        <a:folHlink>
          <a:srgbClr val="99CCFF"/>
        </a:folHlink>
      </a:clrScheme>
      <a:clrMap bg1="lt1" tx1="dk1" bg2="lt2" tx2="dk2" accent1="accent1" accent2="accent2" accent3="accent3" accent4="accent4" accent5="accent5" accent6="accent6" hlink="hlink" folHlink="folHlink"/>
    </a:extraClrScheme>
    <a:extraClrScheme>
      <a:clrScheme name="1_rectangle bevel 11">
        <a:dk1>
          <a:srgbClr val="C0C0C0"/>
        </a:dk1>
        <a:lt1>
          <a:srgbClr val="FFFFFF"/>
        </a:lt1>
        <a:dk2>
          <a:srgbClr val="6600CC"/>
        </a:dk2>
        <a:lt2>
          <a:srgbClr val="CCCCFF"/>
        </a:lt2>
        <a:accent1>
          <a:srgbClr val="D60093"/>
        </a:accent1>
        <a:accent2>
          <a:srgbClr val="9999FF"/>
        </a:accent2>
        <a:accent3>
          <a:srgbClr val="B8AAE2"/>
        </a:accent3>
        <a:accent4>
          <a:srgbClr val="DADADA"/>
        </a:accent4>
        <a:accent5>
          <a:srgbClr val="E8AAC8"/>
        </a:accent5>
        <a:accent6>
          <a:srgbClr val="8A8AE7"/>
        </a:accent6>
        <a:hlink>
          <a:srgbClr val="008000"/>
        </a:hlink>
        <a:folHlink>
          <a:srgbClr val="FF9966"/>
        </a:folHlink>
      </a:clrScheme>
      <a:clrMap bg1="dk2" tx1="lt1" bg2="dk1" tx2="lt2" accent1="accent1" accent2="accent2" accent3="accent3" accent4="accent4" accent5="accent5" accent6="accent6" hlink="hlink" folHlink="folHlink"/>
    </a:extraClrScheme>
    <a:extraClrScheme>
      <a:clrScheme name="1_rectangle bevel 12">
        <a:dk1>
          <a:srgbClr val="000000"/>
        </a:dk1>
        <a:lt1>
          <a:srgbClr val="CC99FF"/>
        </a:lt1>
        <a:dk2>
          <a:srgbClr val="1C1C1C"/>
        </a:dk2>
        <a:lt2>
          <a:srgbClr val="4D4D4D"/>
        </a:lt2>
        <a:accent1>
          <a:srgbClr val="0066FF"/>
        </a:accent1>
        <a:accent2>
          <a:srgbClr val="CCCCFF"/>
        </a:accent2>
        <a:accent3>
          <a:srgbClr val="E2CAFF"/>
        </a:accent3>
        <a:accent4>
          <a:srgbClr val="000000"/>
        </a:accent4>
        <a:accent5>
          <a:srgbClr val="AAB8FF"/>
        </a:accent5>
        <a:accent6>
          <a:srgbClr val="B9B9E7"/>
        </a:accent6>
        <a:hlink>
          <a:srgbClr val="FF0066"/>
        </a:hlink>
        <a:folHlink>
          <a:srgbClr val="66CCFF"/>
        </a:folHlink>
      </a:clrScheme>
      <a:clrMap bg1="lt1" tx1="dk1" bg2="lt2" tx2="dk2" accent1="accent1" accent2="accent2" accent3="accent3" accent4="accent4" accent5="accent5" accent6="accent6" hlink="hlink" folHlink="folHlink"/>
    </a:extraClrScheme>
    <a:extraClrScheme>
      <a:clrScheme name="1_rectangle bevel 13">
        <a:dk1>
          <a:srgbClr val="C0C0C0"/>
        </a:dk1>
        <a:lt1>
          <a:srgbClr val="FFFFFF"/>
        </a:lt1>
        <a:dk2>
          <a:srgbClr val="CC0066"/>
        </a:dk2>
        <a:lt2>
          <a:srgbClr val="FFCCCC"/>
        </a:lt2>
        <a:accent1>
          <a:srgbClr val="993366"/>
        </a:accent1>
        <a:accent2>
          <a:srgbClr val="FF9999"/>
        </a:accent2>
        <a:accent3>
          <a:srgbClr val="E2AAB8"/>
        </a:accent3>
        <a:accent4>
          <a:srgbClr val="DADADA"/>
        </a:accent4>
        <a:accent5>
          <a:srgbClr val="CAADB8"/>
        </a:accent5>
        <a:accent6>
          <a:srgbClr val="E78A8A"/>
        </a:accent6>
        <a:hlink>
          <a:srgbClr val="009999"/>
        </a:hlink>
        <a:folHlink>
          <a:srgbClr val="FF9933"/>
        </a:folHlink>
      </a:clrScheme>
      <a:clrMap bg1="dk2" tx1="lt1" bg2="dk1" tx2="lt2" accent1="accent1" accent2="accent2" accent3="accent3" accent4="accent4" accent5="accent5" accent6="accent6" hlink="hlink" folHlink="folHlink"/>
    </a:extraClrScheme>
    <a:extraClrScheme>
      <a:clrScheme name="1_rectangle bevel 14">
        <a:dk1>
          <a:srgbClr val="000000"/>
        </a:dk1>
        <a:lt1>
          <a:srgbClr val="FF99CC"/>
        </a:lt1>
        <a:dk2>
          <a:srgbClr val="1C1C1C"/>
        </a:dk2>
        <a:lt2>
          <a:srgbClr val="4D4D4D"/>
        </a:lt2>
        <a:accent1>
          <a:srgbClr val="FF0000"/>
        </a:accent1>
        <a:accent2>
          <a:srgbClr val="FF99CC"/>
        </a:accent2>
        <a:accent3>
          <a:srgbClr val="FFCAE2"/>
        </a:accent3>
        <a:accent4>
          <a:srgbClr val="000000"/>
        </a:accent4>
        <a:accent5>
          <a:srgbClr val="FFAAAA"/>
        </a:accent5>
        <a:accent6>
          <a:srgbClr val="E78AB9"/>
        </a:accent6>
        <a:hlink>
          <a:srgbClr val="9933FF"/>
        </a:hlink>
        <a:folHlink>
          <a:srgbClr val="44C63A"/>
        </a:folHlink>
      </a:clrScheme>
      <a:clrMap bg1="lt1" tx1="dk1" bg2="lt2" tx2="dk2" accent1="accent1" accent2="accent2" accent3="accent3" accent4="accent4" accent5="accent5" accent6="accent6" hlink="hlink" folHlink="folHlink"/>
    </a:extraClrScheme>
    <a:extraClrScheme>
      <a:clrScheme name="1_rectangle bevel 15">
        <a:dk1>
          <a:srgbClr val="C0C0C0"/>
        </a:dk1>
        <a:lt1>
          <a:srgbClr val="FFFFFF"/>
        </a:lt1>
        <a:dk2>
          <a:srgbClr val="000000"/>
        </a:dk2>
        <a:lt2>
          <a:srgbClr val="DDDDDD"/>
        </a:lt2>
        <a:accent1>
          <a:srgbClr val="4D4D4D"/>
        </a:accent1>
        <a:accent2>
          <a:srgbClr val="C0C0C0"/>
        </a:accent2>
        <a:accent3>
          <a:srgbClr val="AAAAAA"/>
        </a:accent3>
        <a:accent4>
          <a:srgbClr val="DADADA"/>
        </a:accent4>
        <a:accent5>
          <a:srgbClr val="B2B2B2"/>
        </a:accent5>
        <a:accent6>
          <a:srgbClr val="AEAEAE"/>
        </a:accent6>
        <a:hlink>
          <a:srgbClr val="777777"/>
        </a:hlink>
        <a:folHlink>
          <a:srgbClr val="FFFFFF"/>
        </a:folHlink>
      </a:clrScheme>
      <a:clrMap bg1="dk2" tx1="lt1" bg2="dk1" tx2="lt2" accent1="accent1" accent2="accent2" accent3="accent3" accent4="accent4" accent5="accent5" accent6="accent6" hlink="hlink" folHlink="folHlink"/>
    </a:extraClrScheme>
    <a:extraClrScheme>
      <a:clrScheme name="1_rectangle bevel 16">
        <a:dk1>
          <a:srgbClr val="000000"/>
        </a:dk1>
        <a:lt1>
          <a:srgbClr val="FFFFFF"/>
        </a:lt1>
        <a:dk2>
          <a:srgbClr val="1C1C1C"/>
        </a:dk2>
        <a:lt2>
          <a:srgbClr val="4D4D4D"/>
        </a:lt2>
        <a:accent1>
          <a:srgbClr val="4D4D4D"/>
        </a:accent1>
        <a:accent2>
          <a:srgbClr val="DDDDDD"/>
        </a:accent2>
        <a:accent3>
          <a:srgbClr val="FFFFFF"/>
        </a:accent3>
        <a:accent4>
          <a:srgbClr val="000000"/>
        </a:accent4>
        <a:accent5>
          <a:srgbClr val="B2B2B2"/>
        </a:accent5>
        <a:accent6>
          <a:srgbClr val="C8C8C8"/>
        </a:accent6>
        <a:hlink>
          <a:srgbClr val="808080"/>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olormaster">
  <a:themeElements>
    <a:clrScheme name="">
      <a:dk1>
        <a:srgbClr val="000000"/>
      </a:dk1>
      <a:lt1>
        <a:srgbClr val="008080"/>
      </a:lt1>
      <a:dk2>
        <a:srgbClr val="004E4C"/>
      </a:dk2>
      <a:lt2>
        <a:srgbClr val="C0C0C0"/>
      </a:lt2>
      <a:accent1>
        <a:srgbClr val="29A329"/>
      </a:accent1>
      <a:accent2>
        <a:srgbClr val="00FFFF"/>
      </a:accent2>
      <a:accent3>
        <a:srgbClr val="AAC0C0"/>
      </a:accent3>
      <a:accent4>
        <a:srgbClr val="000000"/>
      </a:accent4>
      <a:accent5>
        <a:srgbClr val="ACCEAC"/>
      </a:accent5>
      <a:accent6>
        <a:srgbClr val="00E7E7"/>
      </a:accent6>
      <a:hlink>
        <a:srgbClr val="3B6AFF"/>
      </a:hlink>
      <a:folHlink>
        <a:srgbClr val="FF9900"/>
      </a:folHlink>
    </a:clrScheme>
    <a:fontScheme name="3_color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3_colormaster 1">
        <a:dk1>
          <a:srgbClr val="C0C0C0"/>
        </a:dk1>
        <a:lt1>
          <a:srgbClr val="FFFFFF"/>
        </a:lt1>
        <a:dk2>
          <a:srgbClr val="000099"/>
        </a:dk2>
        <a:lt2>
          <a:srgbClr val="CCECFF"/>
        </a:lt2>
        <a:accent1>
          <a:srgbClr val="FF3399"/>
        </a:accent1>
        <a:accent2>
          <a:srgbClr val="99CCFF"/>
        </a:accent2>
        <a:accent3>
          <a:srgbClr val="AAAACA"/>
        </a:accent3>
        <a:accent4>
          <a:srgbClr val="DADADA"/>
        </a:accent4>
        <a:accent5>
          <a:srgbClr val="FFADCA"/>
        </a:accent5>
        <a:accent6>
          <a:srgbClr val="8AB9E7"/>
        </a:accent6>
        <a:hlink>
          <a:srgbClr val="FF5050"/>
        </a:hlink>
        <a:folHlink>
          <a:srgbClr val="FFFF99"/>
        </a:folHlink>
      </a:clrScheme>
      <a:clrMap bg1="dk2" tx1="lt1" bg2="dk1" tx2="lt2" accent1="accent1" accent2="accent2" accent3="accent3" accent4="accent4" accent5="accent5" accent6="accent6" hlink="hlink" folHlink="folHlink"/>
    </a:extraClrScheme>
    <a:extraClrScheme>
      <a:clrScheme name="3_colormaster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clrMap bg1="lt1" tx1="dk1" bg2="lt2" tx2="dk2" accent1="accent1" accent2="accent2" accent3="accent3" accent4="accent4" accent5="accent5" accent6="accent6" hlink="hlink" folHlink="folHlink"/>
    </a:extraClrScheme>
    <a:extraClrScheme>
      <a:clrScheme name="3_colormaster 3">
        <a:dk1>
          <a:srgbClr val="C0C0C0"/>
        </a:dk1>
        <a:lt1>
          <a:srgbClr val="FFFFFF"/>
        </a:lt1>
        <a:dk2>
          <a:srgbClr val="800000"/>
        </a:dk2>
        <a:lt2>
          <a:srgbClr val="FFCC99"/>
        </a:lt2>
        <a:accent1>
          <a:srgbClr val="FF9900"/>
        </a:accent1>
        <a:accent2>
          <a:srgbClr val="CC0000"/>
        </a:accent2>
        <a:accent3>
          <a:srgbClr val="C0AAAA"/>
        </a:accent3>
        <a:accent4>
          <a:srgbClr val="DADADA"/>
        </a:accent4>
        <a:accent5>
          <a:srgbClr val="FFCAAA"/>
        </a:accent5>
        <a:accent6>
          <a:srgbClr val="B90000"/>
        </a:accent6>
        <a:hlink>
          <a:srgbClr val="FF33CC"/>
        </a:hlink>
        <a:folHlink>
          <a:srgbClr val="FFCC00"/>
        </a:folHlink>
      </a:clrScheme>
      <a:clrMap bg1="dk2" tx1="lt1" bg2="dk1" tx2="lt2" accent1="accent1" accent2="accent2" accent3="accent3" accent4="accent4" accent5="accent5" accent6="accent6" hlink="hlink" folHlink="folHlink"/>
    </a:extraClrScheme>
    <a:extraClrScheme>
      <a:clrScheme name="3_colormaster 4">
        <a:dk1>
          <a:srgbClr val="000000"/>
        </a:dk1>
        <a:lt1>
          <a:srgbClr val="FF9966"/>
        </a:lt1>
        <a:dk2>
          <a:srgbClr val="1C1C1C"/>
        </a:dk2>
        <a:lt2>
          <a:srgbClr val="4D4D4D"/>
        </a:lt2>
        <a:accent1>
          <a:srgbClr val="FF0000"/>
        </a:accent1>
        <a:accent2>
          <a:srgbClr val="FF6699"/>
        </a:accent2>
        <a:accent3>
          <a:srgbClr val="FFCAB8"/>
        </a:accent3>
        <a:accent4>
          <a:srgbClr val="000000"/>
        </a:accent4>
        <a:accent5>
          <a:srgbClr val="FFAAAA"/>
        </a:accent5>
        <a:accent6>
          <a:srgbClr val="E75C8A"/>
        </a:accent6>
        <a:hlink>
          <a:srgbClr val="CC00CC"/>
        </a:hlink>
        <a:folHlink>
          <a:srgbClr val="FFCC00"/>
        </a:folHlink>
      </a:clrScheme>
      <a:clrMap bg1="lt1" tx1="dk1" bg2="lt2" tx2="dk2" accent1="accent1" accent2="accent2" accent3="accent3" accent4="accent4" accent5="accent5" accent6="accent6" hlink="hlink" folHlink="folHlink"/>
    </a:extraClrScheme>
    <a:extraClrScheme>
      <a:clrScheme name="3_colormaster 5">
        <a:dk1>
          <a:srgbClr val="C0C0C0"/>
        </a:dk1>
        <a:lt1>
          <a:srgbClr val="FFFFFF"/>
        </a:lt1>
        <a:dk2>
          <a:srgbClr val="008000"/>
        </a:dk2>
        <a:lt2>
          <a:srgbClr val="CCECFF"/>
        </a:lt2>
        <a:accent1>
          <a:srgbClr val="0066FF"/>
        </a:accent1>
        <a:accent2>
          <a:srgbClr val="00FF00"/>
        </a:accent2>
        <a:accent3>
          <a:srgbClr val="AAC0AA"/>
        </a:accent3>
        <a:accent4>
          <a:srgbClr val="DADADA"/>
        </a:accent4>
        <a:accent5>
          <a:srgbClr val="AAB8FF"/>
        </a:accent5>
        <a:accent6>
          <a:srgbClr val="00E700"/>
        </a:accent6>
        <a:hlink>
          <a:srgbClr val="A29E00"/>
        </a:hlink>
        <a:folHlink>
          <a:srgbClr val="EA8B00"/>
        </a:folHlink>
      </a:clrScheme>
      <a:clrMap bg1="dk2" tx1="lt1" bg2="dk1" tx2="lt2" accent1="accent1" accent2="accent2" accent3="accent3" accent4="accent4" accent5="accent5" accent6="accent6" hlink="hlink" folHlink="folHlink"/>
    </a:extraClrScheme>
    <a:extraClrScheme>
      <a:clrScheme name="3_colormaster 6">
        <a:dk1>
          <a:srgbClr val="000000"/>
        </a:dk1>
        <a:lt1>
          <a:srgbClr val="97E183"/>
        </a:lt1>
        <a:dk2>
          <a:srgbClr val="1C1C1C"/>
        </a:dk2>
        <a:lt2>
          <a:srgbClr val="4D4D4D"/>
        </a:lt2>
        <a:accent1>
          <a:srgbClr val="0066FF"/>
        </a:accent1>
        <a:accent2>
          <a:srgbClr val="99FF99"/>
        </a:accent2>
        <a:accent3>
          <a:srgbClr val="C9EEC1"/>
        </a:accent3>
        <a:accent4>
          <a:srgbClr val="000000"/>
        </a:accent4>
        <a:accent5>
          <a:srgbClr val="AAB8FF"/>
        </a:accent5>
        <a:accent6>
          <a:srgbClr val="8AE78A"/>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3_colormaster 7">
        <a:dk1>
          <a:srgbClr val="C0C0C0"/>
        </a:dk1>
        <a:lt1>
          <a:srgbClr val="FFFFFF"/>
        </a:lt1>
        <a:dk2>
          <a:srgbClr val="008080"/>
        </a:dk2>
        <a:lt2>
          <a:srgbClr val="CCECFF"/>
        </a:lt2>
        <a:accent1>
          <a:srgbClr val="29A329"/>
        </a:accent1>
        <a:accent2>
          <a:srgbClr val="00FFFF"/>
        </a:accent2>
        <a:accent3>
          <a:srgbClr val="AAC0C0"/>
        </a:accent3>
        <a:accent4>
          <a:srgbClr val="DADADA"/>
        </a:accent4>
        <a:accent5>
          <a:srgbClr val="ACCEAC"/>
        </a:accent5>
        <a:accent6>
          <a:srgbClr val="00E7E7"/>
        </a:accent6>
        <a:hlink>
          <a:srgbClr val="3B6AFF"/>
        </a:hlink>
        <a:folHlink>
          <a:srgbClr val="FF9900"/>
        </a:folHlink>
      </a:clrScheme>
      <a:clrMap bg1="dk2" tx1="lt1" bg2="dk1" tx2="lt2" accent1="accent1" accent2="accent2" accent3="accent3" accent4="accent4" accent5="accent5" accent6="accent6" hlink="hlink" folHlink="folHlink"/>
    </a:extraClrScheme>
    <a:extraClrScheme>
      <a:clrScheme name="3_colormaster 8">
        <a:dk1>
          <a:srgbClr val="000000"/>
        </a:dk1>
        <a:lt1>
          <a:srgbClr val="64F0BE"/>
        </a:lt1>
        <a:dk2>
          <a:srgbClr val="1C1C1C"/>
        </a:dk2>
        <a:lt2>
          <a:srgbClr val="4D4D4D"/>
        </a:lt2>
        <a:accent1>
          <a:srgbClr val="008000"/>
        </a:accent1>
        <a:accent2>
          <a:srgbClr val="00FFFF"/>
        </a:accent2>
        <a:accent3>
          <a:srgbClr val="B8F6DB"/>
        </a:accent3>
        <a:accent4>
          <a:srgbClr val="000000"/>
        </a:accent4>
        <a:accent5>
          <a:srgbClr val="AAC0AA"/>
        </a:accent5>
        <a:accent6>
          <a:srgbClr val="00E7E7"/>
        </a:accent6>
        <a:hlink>
          <a:srgbClr val="3366FF"/>
        </a:hlink>
        <a:folHlink>
          <a:srgbClr val="FFCC66"/>
        </a:folHlink>
      </a:clrScheme>
      <a:clrMap bg1="lt1" tx1="dk1" bg2="lt2" tx2="dk2" accent1="accent1" accent2="accent2" accent3="accent3" accent4="accent4" accent5="accent5" accent6="accent6" hlink="hlink" folHlink="folHlink"/>
    </a:extraClrScheme>
    <a:extraClrScheme>
      <a:clrScheme name="3_colormaster 9">
        <a:dk1>
          <a:srgbClr val="C0C0C0"/>
        </a:dk1>
        <a:lt1>
          <a:srgbClr val="FFFFFF"/>
        </a:lt1>
        <a:dk2>
          <a:srgbClr val="CC9900"/>
        </a:dk2>
        <a:lt2>
          <a:srgbClr val="FFFFCC"/>
        </a:lt2>
        <a:accent1>
          <a:srgbClr val="FF3300"/>
        </a:accent1>
        <a:accent2>
          <a:srgbClr val="FFCC66"/>
        </a:accent2>
        <a:accent3>
          <a:srgbClr val="E2CAAA"/>
        </a:accent3>
        <a:accent4>
          <a:srgbClr val="DADADA"/>
        </a:accent4>
        <a:accent5>
          <a:srgbClr val="FFADAA"/>
        </a:accent5>
        <a:accent6>
          <a:srgbClr val="E7B95C"/>
        </a:accent6>
        <a:hlink>
          <a:srgbClr val="008080"/>
        </a:hlink>
        <a:folHlink>
          <a:srgbClr val="3399FF"/>
        </a:folHlink>
      </a:clrScheme>
      <a:clrMap bg1="dk2" tx1="lt1" bg2="dk1" tx2="lt2" accent1="accent1" accent2="accent2" accent3="accent3" accent4="accent4" accent5="accent5" accent6="accent6" hlink="hlink" folHlink="folHlink"/>
    </a:extraClrScheme>
    <a:extraClrScheme>
      <a:clrScheme name="3_colormaster 10">
        <a:dk1>
          <a:srgbClr val="000000"/>
        </a:dk1>
        <a:lt1>
          <a:srgbClr val="EFF274"/>
        </a:lt1>
        <a:dk2>
          <a:srgbClr val="1C1C1C"/>
        </a:dk2>
        <a:lt2>
          <a:srgbClr val="4D4D4D"/>
        </a:lt2>
        <a:accent1>
          <a:srgbClr val="9966FF"/>
        </a:accent1>
        <a:accent2>
          <a:srgbClr val="FFFFCC"/>
        </a:accent2>
        <a:accent3>
          <a:srgbClr val="F6F7BC"/>
        </a:accent3>
        <a:accent4>
          <a:srgbClr val="000000"/>
        </a:accent4>
        <a:accent5>
          <a:srgbClr val="CAB8FF"/>
        </a:accent5>
        <a:accent6>
          <a:srgbClr val="E7E7B9"/>
        </a:accent6>
        <a:hlink>
          <a:srgbClr val="6666FF"/>
        </a:hlink>
        <a:folHlink>
          <a:srgbClr val="99CCFF"/>
        </a:folHlink>
      </a:clrScheme>
      <a:clrMap bg1="lt1" tx1="dk1" bg2="lt2" tx2="dk2" accent1="accent1" accent2="accent2" accent3="accent3" accent4="accent4" accent5="accent5" accent6="accent6" hlink="hlink" folHlink="folHlink"/>
    </a:extraClrScheme>
    <a:extraClrScheme>
      <a:clrScheme name="3_colormaster 11">
        <a:dk1>
          <a:srgbClr val="C0C0C0"/>
        </a:dk1>
        <a:lt1>
          <a:srgbClr val="FFFFFF"/>
        </a:lt1>
        <a:dk2>
          <a:srgbClr val="6600CC"/>
        </a:dk2>
        <a:lt2>
          <a:srgbClr val="CCCCFF"/>
        </a:lt2>
        <a:accent1>
          <a:srgbClr val="D60093"/>
        </a:accent1>
        <a:accent2>
          <a:srgbClr val="9999FF"/>
        </a:accent2>
        <a:accent3>
          <a:srgbClr val="B8AAE2"/>
        </a:accent3>
        <a:accent4>
          <a:srgbClr val="DADADA"/>
        </a:accent4>
        <a:accent5>
          <a:srgbClr val="E8AAC8"/>
        </a:accent5>
        <a:accent6>
          <a:srgbClr val="8A8AE7"/>
        </a:accent6>
        <a:hlink>
          <a:srgbClr val="008000"/>
        </a:hlink>
        <a:folHlink>
          <a:srgbClr val="FF9966"/>
        </a:folHlink>
      </a:clrScheme>
      <a:clrMap bg1="dk2" tx1="lt1" bg2="dk1" tx2="lt2" accent1="accent1" accent2="accent2" accent3="accent3" accent4="accent4" accent5="accent5" accent6="accent6" hlink="hlink" folHlink="folHlink"/>
    </a:extraClrScheme>
    <a:extraClrScheme>
      <a:clrScheme name="3_colormaster 12">
        <a:dk1>
          <a:srgbClr val="000000"/>
        </a:dk1>
        <a:lt1>
          <a:srgbClr val="CC99FF"/>
        </a:lt1>
        <a:dk2>
          <a:srgbClr val="1C1C1C"/>
        </a:dk2>
        <a:lt2>
          <a:srgbClr val="4D4D4D"/>
        </a:lt2>
        <a:accent1>
          <a:srgbClr val="0066FF"/>
        </a:accent1>
        <a:accent2>
          <a:srgbClr val="CCCCFF"/>
        </a:accent2>
        <a:accent3>
          <a:srgbClr val="E2CAFF"/>
        </a:accent3>
        <a:accent4>
          <a:srgbClr val="000000"/>
        </a:accent4>
        <a:accent5>
          <a:srgbClr val="AAB8FF"/>
        </a:accent5>
        <a:accent6>
          <a:srgbClr val="B9B9E7"/>
        </a:accent6>
        <a:hlink>
          <a:srgbClr val="FF0066"/>
        </a:hlink>
        <a:folHlink>
          <a:srgbClr val="66CCFF"/>
        </a:folHlink>
      </a:clrScheme>
      <a:clrMap bg1="lt1" tx1="dk1" bg2="lt2" tx2="dk2" accent1="accent1" accent2="accent2" accent3="accent3" accent4="accent4" accent5="accent5" accent6="accent6" hlink="hlink" folHlink="folHlink"/>
    </a:extraClrScheme>
    <a:extraClrScheme>
      <a:clrScheme name="3_colormaster 13">
        <a:dk1>
          <a:srgbClr val="C0C0C0"/>
        </a:dk1>
        <a:lt1>
          <a:srgbClr val="FFFFFF"/>
        </a:lt1>
        <a:dk2>
          <a:srgbClr val="CC0066"/>
        </a:dk2>
        <a:lt2>
          <a:srgbClr val="FFCCCC"/>
        </a:lt2>
        <a:accent1>
          <a:srgbClr val="993366"/>
        </a:accent1>
        <a:accent2>
          <a:srgbClr val="FF9999"/>
        </a:accent2>
        <a:accent3>
          <a:srgbClr val="E2AAB8"/>
        </a:accent3>
        <a:accent4>
          <a:srgbClr val="DADADA"/>
        </a:accent4>
        <a:accent5>
          <a:srgbClr val="CAADB8"/>
        </a:accent5>
        <a:accent6>
          <a:srgbClr val="E78A8A"/>
        </a:accent6>
        <a:hlink>
          <a:srgbClr val="009999"/>
        </a:hlink>
        <a:folHlink>
          <a:srgbClr val="FF9933"/>
        </a:folHlink>
      </a:clrScheme>
      <a:clrMap bg1="dk2" tx1="lt1" bg2="dk1" tx2="lt2" accent1="accent1" accent2="accent2" accent3="accent3" accent4="accent4" accent5="accent5" accent6="accent6" hlink="hlink" folHlink="folHlink"/>
    </a:extraClrScheme>
    <a:extraClrScheme>
      <a:clrScheme name="3_colormaster 14">
        <a:dk1>
          <a:srgbClr val="000000"/>
        </a:dk1>
        <a:lt1>
          <a:srgbClr val="FF99CC"/>
        </a:lt1>
        <a:dk2>
          <a:srgbClr val="1C1C1C"/>
        </a:dk2>
        <a:lt2>
          <a:srgbClr val="4D4D4D"/>
        </a:lt2>
        <a:accent1>
          <a:srgbClr val="FF0000"/>
        </a:accent1>
        <a:accent2>
          <a:srgbClr val="FF99CC"/>
        </a:accent2>
        <a:accent3>
          <a:srgbClr val="FFCAE2"/>
        </a:accent3>
        <a:accent4>
          <a:srgbClr val="000000"/>
        </a:accent4>
        <a:accent5>
          <a:srgbClr val="FFAAAA"/>
        </a:accent5>
        <a:accent6>
          <a:srgbClr val="E78AB9"/>
        </a:accent6>
        <a:hlink>
          <a:srgbClr val="9933FF"/>
        </a:hlink>
        <a:folHlink>
          <a:srgbClr val="44C63A"/>
        </a:folHlink>
      </a:clrScheme>
      <a:clrMap bg1="lt1" tx1="dk1" bg2="lt2" tx2="dk2" accent1="accent1" accent2="accent2" accent3="accent3" accent4="accent4" accent5="accent5" accent6="accent6" hlink="hlink" folHlink="folHlink"/>
    </a:extraClrScheme>
    <a:extraClrScheme>
      <a:clrScheme name="3_colormaster 15">
        <a:dk1>
          <a:srgbClr val="C0C0C0"/>
        </a:dk1>
        <a:lt1>
          <a:srgbClr val="FFFFFF"/>
        </a:lt1>
        <a:dk2>
          <a:srgbClr val="000000"/>
        </a:dk2>
        <a:lt2>
          <a:srgbClr val="DDDDDD"/>
        </a:lt2>
        <a:accent1>
          <a:srgbClr val="4D4D4D"/>
        </a:accent1>
        <a:accent2>
          <a:srgbClr val="C0C0C0"/>
        </a:accent2>
        <a:accent3>
          <a:srgbClr val="AAAAAA"/>
        </a:accent3>
        <a:accent4>
          <a:srgbClr val="DADADA"/>
        </a:accent4>
        <a:accent5>
          <a:srgbClr val="B2B2B2"/>
        </a:accent5>
        <a:accent6>
          <a:srgbClr val="AEAEAE"/>
        </a:accent6>
        <a:hlink>
          <a:srgbClr val="777777"/>
        </a:hlink>
        <a:folHlink>
          <a:srgbClr val="FFFFFF"/>
        </a:folHlink>
      </a:clrScheme>
      <a:clrMap bg1="dk2" tx1="lt1" bg2="dk1" tx2="lt2" accent1="accent1" accent2="accent2" accent3="accent3" accent4="accent4" accent5="accent5" accent6="accent6" hlink="hlink" folHlink="folHlink"/>
    </a:extraClrScheme>
    <a:extraClrScheme>
      <a:clrScheme name="3_colormaster 16">
        <a:dk1>
          <a:srgbClr val="000000"/>
        </a:dk1>
        <a:lt1>
          <a:srgbClr val="FFFFFF"/>
        </a:lt1>
        <a:dk2>
          <a:srgbClr val="1C1C1C"/>
        </a:dk2>
        <a:lt2>
          <a:srgbClr val="4D4D4D"/>
        </a:lt2>
        <a:accent1>
          <a:srgbClr val="4D4D4D"/>
        </a:accent1>
        <a:accent2>
          <a:srgbClr val="DDDDDD"/>
        </a:accent2>
        <a:accent3>
          <a:srgbClr val="FFFFFF"/>
        </a:accent3>
        <a:accent4>
          <a:srgbClr val="000000"/>
        </a:accent4>
        <a:accent5>
          <a:srgbClr val="B2B2B2"/>
        </a:accent5>
        <a:accent6>
          <a:srgbClr val="C8C8C8"/>
        </a:accent6>
        <a:hlink>
          <a:srgbClr val="808080"/>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colormaster">
  <a:themeElements>
    <a:clrScheme name="">
      <a:dk1>
        <a:srgbClr val="000000"/>
      </a:dk1>
      <a:lt1>
        <a:srgbClr val="008080"/>
      </a:lt1>
      <a:dk2>
        <a:srgbClr val="004E4C"/>
      </a:dk2>
      <a:lt2>
        <a:srgbClr val="C0C0C0"/>
      </a:lt2>
      <a:accent1>
        <a:srgbClr val="29A329"/>
      </a:accent1>
      <a:accent2>
        <a:srgbClr val="00FFFF"/>
      </a:accent2>
      <a:accent3>
        <a:srgbClr val="AAC0C0"/>
      </a:accent3>
      <a:accent4>
        <a:srgbClr val="000000"/>
      </a:accent4>
      <a:accent5>
        <a:srgbClr val="ACCEAC"/>
      </a:accent5>
      <a:accent6>
        <a:srgbClr val="00E7E7"/>
      </a:accent6>
      <a:hlink>
        <a:srgbClr val="3B6AFF"/>
      </a:hlink>
      <a:folHlink>
        <a:srgbClr val="FF9900"/>
      </a:folHlink>
    </a:clrScheme>
    <a:fontScheme name="4_color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4_colormaster 1">
        <a:dk1>
          <a:srgbClr val="C0C0C0"/>
        </a:dk1>
        <a:lt1>
          <a:srgbClr val="FFFFFF"/>
        </a:lt1>
        <a:dk2>
          <a:srgbClr val="000099"/>
        </a:dk2>
        <a:lt2>
          <a:srgbClr val="CCECFF"/>
        </a:lt2>
        <a:accent1>
          <a:srgbClr val="FF3399"/>
        </a:accent1>
        <a:accent2>
          <a:srgbClr val="99CCFF"/>
        </a:accent2>
        <a:accent3>
          <a:srgbClr val="AAAACA"/>
        </a:accent3>
        <a:accent4>
          <a:srgbClr val="DADADA"/>
        </a:accent4>
        <a:accent5>
          <a:srgbClr val="FFADCA"/>
        </a:accent5>
        <a:accent6>
          <a:srgbClr val="8AB9E7"/>
        </a:accent6>
        <a:hlink>
          <a:srgbClr val="FF5050"/>
        </a:hlink>
        <a:folHlink>
          <a:srgbClr val="FFFF99"/>
        </a:folHlink>
      </a:clrScheme>
      <a:clrMap bg1="dk2" tx1="lt1" bg2="dk1" tx2="lt2" accent1="accent1" accent2="accent2" accent3="accent3" accent4="accent4" accent5="accent5" accent6="accent6" hlink="hlink" folHlink="folHlink"/>
    </a:extraClrScheme>
    <a:extraClrScheme>
      <a:clrScheme name="4_colormaster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clrMap bg1="lt1" tx1="dk1" bg2="lt2" tx2="dk2" accent1="accent1" accent2="accent2" accent3="accent3" accent4="accent4" accent5="accent5" accent6="accent6" hlink="hlink" folHlink="folHlink"/>
    </a:extraClrScheme>
    <a:extraClrScheme>
      <a:clrScheme name="4_colormaster 3">
        <a:dk1>
          <a:srgbClr val="C0C0C0"/>
        </a:dk1>
        <a:lt1>
          <a:srgbClr val="FFFFFF"/>
        </a:lt1>
        <a:dk2>
          <a:srgbClr val="800000"/>
        </a:dk2>
        <a:lt2>
          <a:srgbClr val="FFCC99"/>
        </a:lt2>
        <a:accent1>
          <a:srgbClr val="FF9900"/>
        </a:accent1>
        <a:accent2>
          <a:srgbClr val="CC0000"/>
        </a:accent2>
        <a:accent3>
          <a:srgbClr val="C0AAAA"/>
        </a:accent3>
        <a:accent4>
          <a:srgbClr val="DADADA"/>
        </a:accent4>
        <a:accent5>
          <a:srgbClr val="FFCAAA"/>
        </a:accent5>
        <a:accent6>
          <a:srgbClr val="B90000"/>
        </a:accent6>
        <a:hlink>
          <a:srgbClr val="FF33CC"/>
        </a:hlink>
        <a:folHlink>
          <a:srgbClr val="FFCC00"/>
        </a:folHlink>
      </a:clrScheme>
      <a:clrMap bg1="dk2" tx1="lt1" bg2="dk1" tx2="lt2" accent1="accent1" accent2="accent2" accent3="accent3" accent4="accent4" accent5="accent5" accent6="accent6" hlink="hlink" folHlink="folHlink"/>
    </a:extraClrScheme>
    <a:extraClrScheme>
      <a:clrScheme name="4_colormaster 4">
        <a:dk1>
          <a:srgbClr val="000000"/>
        </a:dk1>
        <a:lt1>
          <a:srgbClr val="FF9966"/>
        </a:lt1>
        <a:dk2>
          <a:srgbClr val="1C1C1C"/>
        </a:dk2>
        <a:lt2>
          <a:srgbClr val="4D4D4D"/>
        </a:lt2>
        <a:accent1>
          <a:srgbClr val="FF0000"/>
        </a:accent1>
        <a:accent2>
          <a:srgbClr val="FF6699"/>
        </a:accent2>
        <a:accent3>
          <a:srgbClr val="FFCAB8"/>
        </a:accent3>
        <a:accent4>
          <a:srgbClr val="000000"/>
        </a:accent4>
        <a:accent5>
          <a:srgbClr val="FFAAAA"/>
        </a:accent5>
        <a:accent6>
          <a:srgbClr val="E75C8A"/>
        </a:accent6>
        <a:hlink>
          <a:srgbClr val="CC00CC"/>
        </a:hlink>
        <a:folHlink>
          <a:srgbClr val="FFCC00"/>
        </a:folHlink>
      </a:clrScheme>
      <a:clrMap bg1="lt1" tx1="dk1" bg2="lt2" tx2="dk2" accent1="accent1" accent2="accent2" accent3="accent3" accent4="accent4" accent5="accent5" accent6="accent6" hlink="hlink" folHlink="folHlink"/>
    </a:extraClrScheme>
    <a:extraClrScheme>
      <a:clrScheme name="4_colormaster 5">
        <a:dk1>
          <a:srgbClr val="C0C0C0"/>
        </a:dk1>
        <a:lt1>
          <a:srgbClr val="FFFFFF"/>
        </a:lt1>
        <a:dk2>
          <a:srgbClr val="008000"/>
        </a:dk2>
        <a:lt2>
          <a:srgbClr val="CCECFF"/>
        </a:lt2>
        <a:accent1>
          <a:srgbClr val="0066FF"/>
        </a:accent1>
        <a:accent2>
          <a:srgbClr val="00FF00"/>
        </a:accent2>
        <a:accent3>
          <a:srgbClr val="AAC0AA"/>
        </a:accent3>
        <a:accent4>
          <a:srgbClr val="DADADA"/>
        </a:accent4>
        <a:accent5>
          <a:srgbClr val="AAB8FF"/>
        </a:accent5>
        <a:accent6>
          <a:srgbClr val="00E700"/>
        </a:accent6>
        <a:hlink>
          <a:srgbClr val="A29E00"/>
        </a:hlink>
        <a:folHlink>
          <a:srgbClr val="EA8B00"/>
        </a:folHlink>
      </a:clrScheme>
      <a:clrMap bg1="dk2" tx1="lt1" bg2="dk1" tx2="lt2" accent1="accent1" accent2="accent2" accent3="accent3" accent4="accent4" accent5="accent5" accent6="accent6" hlink="hlink" folHlink="folHlink"/>
    </a:extraClrScheme>
    <a:extraClrScheme>
      <a:clrScheme name="4_colormaster 6">
        <a:dk1>
          <a:srgbClr val="000000"/>
        </a:dk1>
        <a:lt1>
          <a:srgbClr val="97E183"/>
        </a:lt1>
        <a:dk2>
          <a:srgbClr val="1C1C1C"/>
        </a:dk2>
        <a:lt2>
          <a:srgbClr val="4D4D4D"/>
        </a:lt2>
        <a:accent1>
          <a:srgbClr val="0066FF"/>
        </a:accent1>
        <a:accent2>
          <a:srgbClr val="99FF99"/>
        </a:accent2>
        <a:accent3>
          <a:srgbClr val="C9EEC1"/>
        </a:accent3>
        <a:accent4>
          <a:srgbClr val="000000"/>
        </a:accent4>
        <a:accent5>
          <a:srgbClr val="AAB8FF"/>
        </a:accent5>
        <a:accent6>
          <a:srgbClr val="8AE78A"/>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4_colormaster 7">
        <a:dk1>
          <a:srgbClr val="C0C0C0"/>
        </a:dk1>
        <a:lt1>
          <a:srgbClr val="FFFFFF"/>
        </a:lt1>
        <a:dk2>
          <a:srgbClr val="008080"/>
        </a:dk2>
        <a:lt2>
          <a:srgbClr val="CCECFF"/>
        </a:lt2>
        <a:accent1>
          <a:srgbClr val="29A329"/>
        </a:accent1>
        <a:accent2>
          <a:srgbClr val="00FFFF"/>
        </a:accent2>
        <a:accent3>
          <a:srgbClr val="AAC0C0"/>
        </a:accent3>
        <a:accent4>
          <a:srgbClr val="DADADA"/>
        </a:accent4>
        <a:accent5>
          <a:srgbClr val="ACCEAC"/>
        </a:accent5>
        <a:accent6>
          <a:srgbClr val="00E7E7"/>
        </a:accent6>
        <a:hlink>
          <a:srgbClr val="3B6AFF"/>
        </a:hlink>
        <a:folHlink>
          <a:srgbClr val="FF9900"/>
        </a:folHlink>
      </a:clrScheme>
      <a:clrMap bg1="dk2" tx1="lt1" bg2="dk1" tx2="lt2" accent1="accent1" accent2="accent2" accent3="accent3" accent4="accent4" accent5="accent5" accent6="accent6" hlink="hlink" folHlink="folHlink"/>
    </a:extraClrScheme>
    <a:extraClrScheme>
      <a:clrScheme name="4_colormaster 8">
        <a:dk1>
          <a:srgbClr val="000000"/>
        </a:dk1>
        <a:lt1>
          <a:srgbClr val="64F0BE"/>
        </a:lt1>
        <a:dk2>
          <a:srgbClr val="1C1C1C"/>
        </a:dk2>
        <a:lt2>
          <a:srgbClr val="4D4D4D"/>
        </a:lt2>
        <a:accent1>
          <a:srgbClr val="008000"/>
        </a:accent1>
        <a:accent2>
          <a:srgbClr val="00FFFF"/>
        </a:accent2>
        <a:accent3>
          <a:srgbClr val="B8F6DB"/>
        </a:accent3>
        <a:accent4>
          <a:srgbClr val="000000"/>
        </a:accent4>
        <a:accent5>
          <a:srgbClr val="AAC0AA"/>
        </a:accent5>
        <a:accent6>
          <a:srgbClr val="00E7E7"/>
        </a:accent6>
        <a:hlink>
          <a:srgbClr val="3366FF"/>
        </a:hlink>
        <a:folHlink>
          <a:srgbClr val="FFCC66"/>
        </a:folHlink>
      </a:clrScheme>
      <a:clrMap bg1="lt1" tx1="dk1" bg2="lt2" tx2="dk2" accent1="accent1" accent2="accent2" accent3="accent3" accent4="accent4" accent5="accent5" accent6="accent6" hlink="hlink" folHlink="folHlink"/>
    </a:extraClrScheme>
    <a:extraClrScheme>
      <a:clrScheme name="4_colormaster 9">
        <a:dk1>
          <a:srgbClr val="C0C0C0"/>
        </a:dk1>
        <a:lt1>
          <a:srgbClr val="FFFFFF"/>
        </a:lt1>
        <a:dk2>
          <a:srgbClr val="CC9900"/>
        </a:dk2>
        <a:lt2>
          <a:srgbClr val="FFFFCC"/>
        </a:lt2>
        <a:accent1>
          <a:srgbClr val="FF3300"/>
        </a:accent1>
        <a:accent2>
          <a:srgbClr val="FFCC66"/>
        </a:accent2>
        <a:accent3>
          <a:srgbClr val="E2CAAA"/>
        </a:accent3>
        <a:accent4>
          <a:srgbClr val="DADADA"/>
        </a:accent4>
        <a:accent5>
          <a:srgbClr val="FFADAA"/>
        </a:accent5>
        <a:accent6>
          <a:srgbClr val="E7B95C"/>
        </a:accent6>
        <a:hlink>
          <a:srgbClr val="008080"/>
        </a:hlink>
        <a:folHlink>
          <a:srgbClr val="3399FF"/>
        </a:folHlink>
      </a:clrScheme>
      <a:clrMap bg1="dk2" tx1="lt1" bg2="dk1" tx2="lt2" accent1="accent1" accent2="accent2" accent3="accent3" accent4="accent4" accent5="accent5" accent6="accent6" hlink="hlink" folHlink="folHlink"/>
    </a:extraClrScheme>
    <a:extraClrScheme>
      <a:clrScheme name="4_colormaster 10">
        <a:dk1>
          <a:srgbClr val="000000"/>
        </a:dk1>
        <a:lt1>
          <a:srgbClr val="EFF274"/>
        </a:lt1>
        <a:dk2>
          <a:srgbClr val="1C1C1C"/>
        </a:dk2>
        <a:lt2>
          <a:srgbClr val="4D4D4D"/>
        </a:lt2>
        <a:accent1>
          <a:srgbClr val="9966FF"/>
        </a:accent1>
        <a:accent2>
          <a:srgbClr val="FFFFCC"/>
        </a:accent2>
        <a:accent3>
          <a:srgbClr val="F6F7BC"/>
        </a:accent3>
        <a:accent4>
          <a:srgbClr val="000000"/>
        </a:accent4>
        <a:accent5>
          <a:srgbClr val="CAB8FF"/>
        </a:accent5>
        <a:accent6>
          <a:srgbClr val="E7E7B9"/>
        </a:accent6>
        <a:hlink>
          <a:srgbClr val="6666FF"/>
        </a:hlink>
        <a:folHlink>
          <a:srgbClr val="99CCFF"/>
        </a:folHlink>
      </a:clrScheme>
      <a:clrMap bg1="lt1" tx1="dk1" bg2="lt2" tx2="dk2" accent1="accent1" accent2="accent2" accent3="accent3" accent4="accent4" accent5="accent5" accent6="accent6" hlink="hlink" folHlink="folHlink"/>
    </a:extraClrScheme>
    <a:extraClrScheme>
      <a:clrScheme name="4_colormaster 11">
        <a:dk1>
          <a:srgbClr val="C0C0C0"/>
        </a:dk1>
        <a:lt1>
          <a:srgbClr val="FFFFFF"/>
        </a:lt1>
        <a:dk2>
          <a:srgbClr val="6600CC"/>
        </a:dk2>
        <a:lt2>
          <a:srgbClr val="CCCCFF"/>
        </a:lt2>
        <a:accent1>
          <a:srgbClr val="D60093"/>
        </a:accent1>
        <a:accent2>
          <a:srgbClr val="9999FF"/>
        </a:accent2>
        <a:accent3>
          <a:srgbClr val="B8AAE2"/>
        </a:accent3>
        <a:accent4>
          <a:srgbClr val="DADADA"/>
        </a:accent4>
        <a:accent5>
          <a:srgbClr val="E8AAC8"/>
        </a:accent5>
        <a:accent6>
          <a:srgbClr val="8A8AE7"/>
        </a:accent6>
        <a:hlink>
          <a:srgbClr val="008000"/>
        </a:hlink>
        <a:folHlink>
          <a:srgbClr val="FF9966"/>
        </a:folHlink>
      </a:clrScheme>
      <a:clrMap bg1="dk2" tx1="lt1" bg2="dk1" tx2="lt2" accent1="accent1" accent2="accent2" accent3="accent3" accent4="accent4" accent5="accent5" accent6="accent6" hlink="hlink" folHlink="folHlink"/>
    </a:extraClrScheme>
    <a:extraClrScheme>
      <a:clrScheme name="4_colormaster 12">
        <a:dk1>
          <a:srgbClr val="000000"/>
        </a:dk1>
        <a:lt1>
          <a:srgbClr val="CC99FF"/>
        </a:lt1>
        <a:dk2>
          <a:srgbClr val="1C1C1C"/>
        </a:dk2>
        <a:lt2>
          <a:srgbClr val="4D4D4D"/>
        </a:lt2>
        <a:accent1>
          <a:srgbClr val="0066FF"/>
        </a:accent1>
        <a:accent2>
          <a:srgbClr val="CCCCFF"/>
        </a:accent2>
        <a:accent3>
          <a:srgbClr val="E2CAFF"/>
        </a:accent3>
        <a:accent4>
          <a:srgbClr val="000000"/>
        </a:accent4>
        <a:accent5>
          <a:srgbClr val="AAB8FF"/>
        </a:accent5>
        <a:accent6>
          <a:srgbClr val="B9B9E7"/>
        </a:accent6>
        <a:hlink>
          <a:srgbClr val="FF0066"/>
        </a:hlink>
        <a:folHlink>
          <a:srgbClr val="66CCFF"/>
        </a:folHlink>
      </a:clrScheme>
      <a:clrMap bg1="lt1" tx1="dk1" bg2="lt2" tx2="dk2" accent1="accent1" accent2="accent2" accent3="accent3" accent4="accent4" accent5="accent5" accent6="accent6" hlink="hlink" folHlink="folHlink"/>
    </a:extraClrScheme>
    <a:extraClrScheme>
      <a:clrScheme name="4_colormaster 13">
        <a:dk1>
          <a:srgbClr val="C0C0C0"/>
        </a:dk1>
        <a:lt1>
          <a:srgbClr val="FFFFFF"/>
        </a:lt1>
        <a:dk2>
          <a:srgbClr val="CC0066"/>
        </a:dk2>
        <a:lt2>
          <a:srgbClr val="FFCCCC"/>
        </a:lt2>
        <a:accent1>
          <a:srgbClr val="993366"/>
        </a:accent1>
        <a:accent2>
          <a:srgbClr val="FF9999"/>
        </a:accent2>
        <a:accent3>
          <a:srgbClr val="E2AAB8"/>
        </a:accent3>
        <a:accent4>
          <a:srgbClr val="DADADA"/>
        </a:accent4>
        <a:accent5>
          <a:srgbClr val="CAADB8"/>
        </a:accent5>
        <a:accent6>
          <a:srgbClr val="E78A8A"/>
        </a:accent6>
        <a:hlink>
          <a:srgbClr val="009999"/>
        </a:hlink>
        <a:folHlink>
          <a:srgbClr val="FF9933"/>
        </a:folHlink>
      </a:clrScheme>
      <a:clrMap bg1="dk2" tx1="lt1" bg2="dk1" tx2="lt2" accent1="accent1" accent2="accent2" accent3="accent3" accent4="accent4" accent5="accent5" accent6="accent6" hlink="hlink" folHlink="folHlink"/>
    </a:extraClrScheme>
    <a:extraClrScheme>
      <a:clrScheme name="4_colormaster 14">
        <a:dk1>
          <a:srgbClr val="000000"/>
        </a:dk1>
        <a:lt1>
          <a:srgbClr val="FF99CC"/>
        </a:lt1>
        <a:dk2>
          <a:srgbClr val="1C1C1C"/>
        </a:dk2>
        <a:lt2>
          <a:srgbClr val="4D4D4D"/>
        </a:lt2>
        <a:accent1>
          <a:srgbClr val="FF0000"/>
        </a:accent1>
        <a:accent2>
          <a:srgbClr val="FF99CC"/>
        </a:accent2>
        <a:accent3>
          <a:srgbClr val="FFCAE2"/>
        </a:accent3>
        <a:accent4>
          <a:srgbClr val="000000"/>
        </a:accent4>
        <a:accent5>
          <a:srgbClr val="FFAAAA"/>
        </a:accent5>
        <a:accent6>
          <a:srgbClr val="E78AB9"/>
        </a:accent6>
        <a:hlink>
          <a:srgbClr val="9933FF"/>
        </a:hlink>
        <a:folHlink>
          <a:srgbClr val="44C63A"/>
        </a:folHlink>
      </a:clrScheme>
      <a:clrMap bg1="lt1" tx1="dk1" bg2="lt2" tx2="dk2" accent1="accent1" accent2="accent2" accent3="accent3" accent4="accent4" accent5="accent5" accent6="accent6" hlink="hlink" folHlink="folHlink"/>
    </a:extraClrScheme>
    <a:extraClrScheme>
      <a:clrScheme name="4_colormaster 15">
        <a:dk1>
          <a:srgbClr val="C0C0C0"/>
        </a:dk1>
        <a:lt1>
          <a:srgbClr val="FFFFFF"/>
        </a:lt1>
        <a:dk2>
          <a:srgbClr val="000000"/>
        </a:dk2>
        <a:lt2>
          <a:srgbClr val="DDDDDD"/>
        </a:lt2>
        <a:accent1>
          <a:srgbClr val="4D4D4D"/>
        </a:accent1>
        <a:accent2>
          <a:srgbClr val="C0C0C0"/>
        </a:accent2>
        <a:accent3>
          <a:srgbClr val="AAAAAA"/>
        </a:accent3>
        <a:accent4>
          <a:srgbClr val="DADADA"/>
        </a:accent4>
        <a:accent5>
          <a:srgbClr val="B2B2B2"/>
        </a:accent5>
        <a:accent6>
          <a:srgbClr val="AEAEAE"/>
        </a:accent6>
        <a:hlink>
          <a:srgbClr val="777777"/>
        </a:hlink>
        <a:folHlink>
          <a:srgbClr val="FFFFFF"/>
        </a:folHlink>
      </a:clrScheme>
      <a:clrMap bg1="dk2" tx1="lt1" bg2="dk1" tx2="lt2" accent1="accent1" accent2="accent2" accent3="accent3" accent4="accent4" accent5="accent5" accent6="accent6" hlink="hlink" folHlink="folHlink"/>
    </a:extraClrScheme>
    <a:extraClrScheme>
      <a:clrScheme name="4_colormaster 16">
        <a:dk1>
          <a:srgbClr val="000000"/>
        </a:dk1>
        <a:lt1>
          <a:srgbClr val="FFFFFF"/>
        </a:lt1>
        <a:dk2>
          <a:srgbClr val="1C1C1C"/>
        </a:dk2>
        <a:lt2>
          <a:srgbClr val="4D4D4D"/>
        </a:lt2>
        <a:accent1>
          <a:srgbClr val="4D4D4D"/>
        </a:accent1>
        <a:accent2>
          <a:srgbClr val="DDDDDD"/>
        </a:accent2>
        <a:accent3>
          <a:srgbClr val="FFFFFF"/>
        </a:accent3>
        <a:accent4>
          <a:srgbClr val="000000"/>
        </a:accent4>
        <a:accent5>
          <a:srgbClr val="B2B2B2"/>
        </a:accent5>
        <a:accent6>
          <a:srgbClr val="C8C8C8"/>
        </a:accent6>
        <a:hlink>
          <a:srgbClr val="808080"/>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rectangle bevel">
  <a:themeElements>
    <a:clrScheme name="2_rectangle bevel 13">
      <a:dk1>
        <a:srgbClr val="C0C0C0"/>
      </a:dk1>
      <a:lt1>
        <a:srgbClr val="FFFFFF"/>
      </a:lt1>
      <a:dk2>
        <a:srgbClr val="CC0066"/>
      </a:dk2>
      <a:lt2>
        <a:srgbClr val="FFCCCC"/>
      </a:lt2>
      <a:accent1>
        <a:srgbClr val="993366"/>
      </a:accent1>
      <a:accent2>
        <a:srgbClr val="FF9999"/>
      </a:accent2>
      <a:accent3>
        <a:srgbClr val="E2AAB8"/>
      </a:accent3>
      <a:accent4>
        <a:srgbClr val="DADADA"/>
      </a:accent4>
      <a:accent5>
        <a:srgbClr val="CAADB8"/>
      </a:accent5>
      <a:accent6>
        <a:srgbClr val="E78A8A"/>
      </a:accent6>
      <a:hlink>
        <a:srgbClr val="009999"/>
      </a:hlink>
      <a:folHlink>
        <a:srgbClr val="FF9933"/>
      </a:folHlink>
    </a:clrScheme>
    <a:fontScheme name="2_rectangle bev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2_rectangle bevel 1">
        <a:dk1>
          <a:srgbClr val="C0C0C0"/>
        </a:dk1>
        <a:lt1>
          <a:srgbClr val="FFFFFF"/>
        </a:lt1>
        <a:dk2>
          <a:srgbClr val="000099"/>
        </a:dk2>
        <a:lt2>
          <a:srgbClr val="CCECFF"/>
        </a:lt2>
        <a:accent1>
          <a:srgbClr val="FF3399"/>
        </a:accent1>
        <a:accent2>
          <a:srgbClr val="99CCFF"/>
        </a:accent2>
        <a:accent3>
          <a:srgbClr val="AAAACA"/>
        </a:accent3>
        <a:accent4>
          <a:srgbClr val="DADADA"/>
        </a:accent4>
        <a:accent5>
          <a:srgbClr val="FFADCA"/>
        </a:accent5>
        <a:accent6>
          <a:srgbClr val="8AB9E7"/>
        </a:accent6>
        <a:hlink>
          <a:srgbClr val="FF5050"/>
        </a:hlink>
        <a:folHlink>
          <a:srgbClr val="FFFF99"/>
        </a:folHlink>
      </a:clrScheme>
      <a:clrMap bg1="dk2" tx1="lt1" bg2="dk1" tx2="lt2" accent1="accent1" accent2="accent2" accent3="accent3" accent4="accent4" accent5="accent5" accent6="accent6" hlink="hlink" folHlink="folHlink"/>
    </a:extraClrScheme>
    <a:extraClrScheme>
      <a:clrScheme name="2_rectangle bevel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clrMap bg1="lt1" tx1="dk1" bg2="lt2" tx2="dk2" accent1="accent1" accent2="accent2" accent3="accent3" accent4="accent4" accent5="accent5" accent6="accent6" hlink="hlink" folHlink="folHlink"/>
    </a:extraClrScheme>
    <a:extraClrScheme>
      <a:clrScheme name="2_rectangle bevel 3">
        <a:dk1>
          <a:srgbClr val="C0C0C0"/>
        </a:dk1>
        <a:lt1>
          <a:srgbClr val="FFFFFF"/>
        </a:lt1>
        <a:dk2>
          <a:srgbClr val="800000"/>
        </a:dk2>
        <a:lt2>
          <a:srgbClr val="FFCC99"/>
        </a:lt2>
        <a:accent1>
          <a:srgbClr val="FF9900"/>
        </a:accent1>
        <a:accent2>
          <a:srgbClr val="CC0000"/>
        </a:accent2>
        <a:accent3>
          <a:srgbClr val="C0AAAA"/>
        </a:accent3>
        <a:accent4>
          <a:srgbClr val="DADADA"/>
        </a:accent4>
        <a:accent5>
          <a:srgbClr val="FFCAAA"/>
        </a:accent5>
        <a:accent6>
          <a:srgbClr val="B90000"/>
        </a:accent6>
        <a:hlink>
          <a:srgbClr val="FF33CC"/>
        </a:hlink>
        <a:folHlink>
          <a:srgbClr val="FFCC00"/>
        </a:folHlink>
      </a:clrScheme>
      <a:clrMap bg1="dk2" tx1="lt1" bg2="dk1" tx2="lt2" accent1="accent1" accent2="accent2" accent3="accent3" accent4="accent4" accent5="accent5" accent6="accent6" hlink="hlink" folHlink="folHlink"/>
    </a:extraClrScheme>
    <a:extraClrScheme>
      <a:clrScheme name="2_rectangle bevel 4">
        <a:dk1>
          <a:srgbClr val="000000"/>
        </a:dk1>
        <a:lt1>
          <a:srgbClr val="FF9966"/>
        </a:lt1>
        <a:dk2>
          <a:srgbClr val="1C1C1C"/>
        </a:dk2>
        <a:lt2>
          <a:srgbClr val="4D4D4D"/>
        </a:lt2>
        <a:accent1>
          <a:srgbClr val="FF0000"/>
        </a:accent1>
        <a:accent2>
          <a:srgbClr val="FF6699"/>
        </a:accent2>
        <a:accent3>
          <a:srgbClr val="FFCAB8"/>
        </a:accent3>
        <a:accent4>
          <a:srgbClr val="000000"/>
        </a:accent4>
        <a:accent5>
          <a:srgbClr val="FFAAAA"/>
        </a:accent5>
        <a:accent6>
          <a:srgbClr val="E75C8A"/>
        </a:accent6>
        <a:hlink>
          <a:srgbClr val="CC00CC"/>
        </a:hlink>
        <a:folHlink>
          <a:srgbClr val="FFCC00"/>
        </a:folHlink>
      </a:clrScheme>
      <a:clrMap bg1="lt1" tx1="dk1" bg2="lt2" tx2="dk2" accent1="accent1" accent2="accent2" accent3="accent3" accent4="accent4" accent5="accent5" accent6="accent6" hlink="hlink" folHlink="folHlink"/>
    </a:extraClrScheme>
    <a:extraClrScheme>
      <a:clrScheme name="2_rectangle bevel 5">
        <a:dk1>
          <a:srgbClr val="C0C0C0"/>
        </a:dk1>
        <a:lt1>
          <a:srgbClr val="FFFFFF"/>
        </a:lt1>
        <a:dk2>
          <a:srgbClr val="008000"/>
        </a:dk2>
        <a:lt2>
          <a:srgbClr val="CCECFF"/>
        </a:lt2>
        <a:accent1>
          <a:srgbClr val="0066FF"/>
        </a:accent1>
        <a:accent2>
          <a:srgbClr val="00FF00"/>
        </a:accent2>
        <a:accent3>
          <a:srgbClr val="AAC0AA"/>
        </a:accent3>
        <a:accent4>
          <a:srgbClr val="DADADA"/>
        </a:accent4>
        <a:accent5>
          <a:srgbClr val="AAB8FF"/>
        </a:accent5>
        <a:accent6>
          <a:srgbClr val="00E700"/>
        </a:accent6>
        <a:hlink>
          <a:srgbClr val="A29E00"/>
        </a:hlink>
        <a:folHlink>
          <a:srgbClr val="EA8B00"/>
        </a:folHlink>
      </a:clrScheme>
      <a:clrMap bg1="dk2" tx1="lt1" bg2="dk1" tx2="lt2" accent1="accent1" accent2="accent2" accent3="accent3" accent4="accent4" accent5="accent5" accent6="accent6" hlink="hlink" folHlink="folHlink"/>
    </a:extraClrScheme>
    <a:extraClrScheme>
      <a:clrScheme name="2_rectangle bevel 6">
        <a:dk1>
          <a:srgbClr val="000000"/>
        </a:dk1>
        <a:lt1>
          <a:srgbClr val="97E183"/>
        </a:lt1>
        <a:dk2>
          <a:srgbClr val="1C1C1C"/>
        </a:dk2>
        <a:lt2>
          <a:srgbClr val="4D4D4D"/>
        </a:lt2>
        <a:accent1>
          <a:srgbClr val="0066FF"/>
        </a:accent1>
        <a:accent2>
          <a:srgbClr val="99FF99"/>
        </a:accent2>
        <a:accent3>
          <a:srgbClr val="C9EEC1"/>
        </a:accent3>
        <a:accent4>
          <a:srgbClr val="000000"/>
        </a:accent4>
        <a:accent5>
          <a:srgbClr val="AAB8FF"/>
        </a:accent5>
        <a:accent6>
          <a:srgbClr val="8AE78A"/>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2_rectangle bevel 7">
        <a:dk1>
          <a:srgbClr val="C0C0C0"/>
        </a:dk1>
        <a:lt1>
          <a:srgbClr val="FFFFFF"/>
        </a:lt1>
        <a:dk2>
          <a:srgbClr val="008080"/>
        </a:dk2>
        <a:lt2>
          <a:srgbClr val="CCECFF"/>
        </a:lt2>
        <a:accent1>
          <a:srgbClr val="29A329"/>
        </a:accent1>
        <a:accent2>
          <a:srgbClr val="00FFFF"/>
        </a:accent2>
        <a:accent3>
          <a:srgbClr val="AAC0C0"/>
        </a:accent3>
        <a:accent4>
          <a:srgbClr val="DADADA"/>
        </a:accent4>
        <a:accent5>
          <a:srgbClr val="ACCEAC"/>
        </a:accent5>
        <a:accent6>
          <a:srgbClr val="00E7E7"/>
        </a:accent6>
        <a:hlink>
          <a:srgbClr val="3B6AFF"/>
        </a:hlink>
        <a:folHlink>
          <a:srgbClr val="FF9900"/>
        </a:folHlink>
      </a:clrScheme>
      <a:clrMap bg1="dk2" tx1="lt1" bg2="dk1" tx2="lt2" accent1="accent1" accent2="accent2" accent3="accent3" accent4="accent4" accent5="accent5" accent6="accent6" hlink="hlink" folHlink="folHlink"/>
    </a:extraClrScheme>
    <a:extraClrScheme>
      <a:clrScheme name="2_rectangle bevel 8">
        <a:dk1>
          <a:srgbClr val="000000"/>
        </a:dk1>
        <a:lt1>
          <a:srgbClr val="64F0BE"/>
        </a:lt1>
        <a:dk2>
          <a:srgbClr val="1C1C1C"/>
        </a:dk2>
        <a:lt2>
          <a:srgbClr val="4D4D4D"/>
        </a:lt2>
        <a:accent1>
          <a:srgbClr val="008000"/>
        </a:accent1>
        <a:accent2>
          <a:srgbClr val="00FFFF"/>
        </a:accent2>
        <a:accent3>
          <a:srgbClr val="B8F6DB"/>
        </a:accent3>
        <a:accent4>
          <a:srgbClr val="000000"/>
        </a:accent4>
        <a:accent5>
          <a:srgbClr val="AAC0AA"/>
        </a:accent5>
        <a:accent6>
          <a:srgbClr val="00E7E7"/>
        </a:accent6>
        <a:hlink>
          <a:srgbClr val="3366FF"/>
        </a:hlink>
        <a:folHlink>
          <a:srgbClr val="FFCC66"/>
        </a:folHlink>
      </a:clrScheme>
      <a:clrMap bg1="lt1" tx1="dk1" bg2="lt2" tx2="dk2" accent1="accent1" accent2="accent2" accent3="accent3" accent4="accent4" accent5="accent5" accent6="accent6" hlink="hlink" folHlink="folHlink"/>
    </a:extraClrScheme>
    <a:extraClrScheme>
      <a:clrScheme name="2_rectangle bevel 9">
        <a:dk1>
          <a:srgbClr val="C0C0C0"/>
        </a:dk1>
        <a:lt1>
          <a:srgbClr val="FFFFFF"/>
        </a:lt1>
        <a:dk2>
          <a:srgbClr val="CC9900"/>
        </a:dk2>
        <a:lt2>
          <a:srgbClr val="FFFFCC"/>
        </a:lt2>
        <a:accent1>
          <a:srgbClr val="FF3300"/>
        </a:accent1>
        <a:accent2>
          <a:srgbClr val="FFCC66"/>
        </a:accent2>
        <a:accent3>
          <a:srgbClr val="E2CAAA"/>
        </a:accent3>
        <a:accent4>
          <a:srgbClr val="DADADA"/>
        </a:accent4>
        <a:accent5>
          <a:srgbClr val="FFADAA"/>
        </a:accent5>
        <a:accent6>
          <a:srgbClr val="E7B95C"/>
        </a:accent6>
        <a:hlink>
          <a:srgbClr val="008080"/>
        </a:hlink>
        <a:folHlink>
          <a:srgbClr val="3399FF"/>
        </a:folHlink>
      </a:clrScheme>
      <a:clrMap bg1="dk2" tx1="lt1" bg2="dk1" tx2="lt2" accent1="accent1" accent2="accent2" accent3="accent3" accent4="accent4" accent5="accent5" accent6="accent6" hlink="hlink" folHlink="folHlink"/>
    </a:extraClrScheme>
    <a:extraClrScheme>
      <a:clrScheme name="2_rectangle bevel 10">
        <a:dk1>
          <a:srgbClr val="000000"/>
        </a:dk1>
        <a:lt1>
          <a:srgbClr val="EFF274"/>
        </a:lt1>
        <a:dk2>
          <a:srgbClr val="1C1C1C"/>
        </a:dk2>
        <a:lt2>
          <a:srgbClr val="4D4D4D"/>
        </a:lt2>
        <a:accent1>
          <a:srgbClr val="9966FF"/>
        </a:accent1>
        <a:accent2>
          <a:srgbClr val="FFFFCC"/>
        </a:accent2>
        <a:accent3>
          <a:srgbClr val="F6F7BC"/>
        </a:accent3>
        <a:accent4>
          <a:srgbClr val="000000"/>
        </a:accent4>
        <a:accent5>
          <a:srgbClr val="CAB8FF"/>
        </a:accent5>
        <a:accent6>
          <a:srgbClr val="E7E7B9"/>
        </a:accent6>
        <a:hlink>
          <a:srgbClr val="6666FF"/>
        </a:hlink>
        <a:folHlink>
          <a:srgbClr val="99CCFF"/>
        </a:folHlink>
      </a:clrScheme>
      <a:clrMap bg1="lt1" tx1="dk1" bg2="lt2" tx2="dk2" accent1="accent1" accent2="accent2" accent3="accent3" accent4="accent4" accent5="accent5" accent6="accent6" hlink="hlink" folHlink="folHlink"/>
    </a:extraClrScheme>
    <a:extraClrScheme>
      <a:clrScheme name="2_rectangle bevel 11">
        <a:dk1>
          <a:srgbClr val="C0C0C0"/>
        </a:dk1>
        <a:lt1>
          <a:srgbClr val="FFFFFF"/>
        </a:lt1>
        <a:dk2>
          <a:srgbClr val="6600CC"/>
        </a:dk2>
        <a:lt2>
          <a:srgbClr val="CCCCFF"/>
        </a:lt2>
        <a:accent1>
          <a:srgbClr val="D60093"/>
        </a:accent1>
        <a:accent2>
          <a:srgbClr val="9999FF"/>
        </a:accent2>
        <a:accent3>
          <a:srgbClr val="B8AAE2"/>
        </a:accent3>
        <a:accent4>
          <a:srgbClr val="DADADA"/>
        </a:accent4>
        <a:accent5>
          <a:srgbClr val="E8AAC8"/>
        </a:accent5>
        <a:accent6>
          <a:srgbClr val="8A8AE7"/>
        </a:accent6>
        <a:hlink>
          <a:srgbClr val="008000"/>
        </a:hlink>
        <a:folHlink>
          <a:srgbClr val="FF9966"/>
        </a:folHlink>
      </a:clrScheme>
      <a:clrMap bg1="dk2" tx1="lt1" bg2="dk1" tx2="lt2" accent1="accent1" accent2="accent2" accent3="accent3" accent4="accent4" accent5="accent5" accent6="accent6" hlink="hlink" folHlink="folHlink"/>
    </a:extraClrScheme>
    <a:extraClrScheme>
      <a:clrScheme name="2_rectangle bevel 12">
        <a:dk1>
          <a:srgbClr val="000000"/>
        </a:dk1>
        <a:lt1>
          <a:srgbClr val="CC99FF"/>
        </a:lt1>
        <a:dk2>
          <a:srgbClr val="1C1C1C"/>
        </a:dk2>
        <a:lt2>
          <a:srgbClr val="4D4D4D"/>
        </a:lt2>
        <a:accent1>
          <a:srgbClr val="0066FF"/>
        </a:accent1>
        <a:accent2>
          <a:srgbClr val="CCCCFF"/>
        </a:accent2>
        <a:accent3>
          <a:srgbClr val="E2CAFF"/>
        </a:accent3>
        <a:accent4>
          <a:srgbClr val="000000"/>
        </a:accent4>
        <a:accent5>
          <a:srgbClr val="AAB8FF"/>
        </a:accent5>
        <a:accent6>
          <a:srgbClr val="B9B9E7"/>
        </a:accent6>
        <a:hlink>
          <a:srgbClr val="FF0066"/>
        </a:hlink>
        <a:folHlink>
          <a:srgbClr val="66CCFF"/>
        </a:folHlink>
      </a:clrScheme>
      <a:clrMap bg1="lt1" tx1="dk1" bg2="lt2" tx2="dk2" accent1="accent1" accent2="accent2" accent3="accent3" accent4="accent4" accent5="accent5" accent6="accent6" hlink="hlink" folHlink="folHlink"/>
    </a:extraClrScheme>
    <a:extraClrScheme>
      <a:clrScheme name="2_rectangle bevel 13">
        <a:dk1>
          <a:srgbClr val="C0C0C0"/>
        </a:dk1>
        <a:lt1>
          <a:srgbClr val="FFFFFF"/>
        </a:lt1>
        <a:dk2>
          <a:srgbClr val="CC0066"/>
        </a:dk2>
        <a:lt2>
          <a:srgbClr val="FFCCCC"/>
        </a:lt2>
        <a:accent1>
          <a:srgbClr val="993366"/>
        </a:accent1>
        <a:accent2>
          <a:srgbClr val="FF9999"/>
        </a:accent2>
        <a:accent3>
          <a:srgbClr val="E2AAB8"/>
        </a:accent3>
        <a:accent4>
          <a:srgbClr val="DADADA"/>
        </a:accent4>
        <a:accent5>
          <a:srgbClr val="CAADB8"/>
        </a:accent5>
        <a:accent6>
          <a:srgbClr val="E78A8A"/>
        </a:accent6>
        <a:hlink>
          <a:srgbClr val="009999"/>
        </a:hlink>
        <a:folHlink>
          <a:srgbClr val="FF9933"/>
        </a:folHlink>
      </a:clrScheme>
      <a:clrMap bg1="dk2" tx1="lt1" bg2="dk1" tx2="lt2" accent1="accent1" accent2="accent2" accent3="accent3" accent4="accent4" accent5="accent5" accent6="accent6" hlink="hlink" folHlink="folHlink"/>
    </a:extraClrScheme>
    <a:extraClrScheme>
      <a:clrScheme name="2_rectangle bevel 14">
        <a:dk1>
          <a:srgbClr val="000000"/>
        </a:dk1>
        <a:lt1>
          <a:srgbClr val="FF99CC"/>
        </a:lt1>
        <a:dk2>
          <a:srgbClr val="1C1C1C"/>
        </a:dk2>
        <a:lt2>
          <a:srgbClr val="4D4D4D"/>
        </a:lt2>
        <a:accent1>
          <a:srgbClr val="FF0000"/>
        </a:accent1>
        <a:accent2>
          <a:srgbClr val="FF99CC"/>
        </a:accent2>
        <a:accent3>
          <a:srgbClr val="FFCAE2"/>
        </a:accent3>
        <a:accent4>
          <a:srgbClr val="000000"/>
        </a:accent4>
        <a:accent5>
          <a:srgbClr val="FFAAAA"/>
        </a:accent5>
        <a:accent6>
          <a:srgbClr val="E78AB9"/>
        </a:accent6>
        <a:hlink>
          <a:srgbClr val="9933FF"/>
        </a:hlink>
        <a:folHlink>
          <a:srgbClr val="44C63A"/>
        </a:folHlink>
      </a:clrScheme>
      <a:clrMap bg1="lt1" tx1="dk1" bg2="lt2" tx2="dk2" accent1="accent1" accent2="accent2" accent3="accent3" accent4="accent4" accent5="accent5" accent6="accent6" hlink="hlink" folHlink="folHlink"/>
    </a:extraClrScheme>
    <a:extraClrScheme>
      <a:clrScheme name="2_rectangle bevel 15">
        <a:dk1>
          <a:srgbClr val="C0C0C0"/>
        </a:dk1>
        <a:lt1>
          <a:srgbClr val="FFFFFF"/>
        </a:lt1>
        <a:dk2>
          <a:srgbClr val="000000"/>
        </a:dk2>
        <a:lt2>
          <a:srgbClr val="DDDDDD"/>
        </a:lt2>
        <a:accent1>
          <a:srgbClr val="4D4D4D"/>
        </a:accent1>
        <a:accent2>
          <a:srgbClr val="C0C0C0"/>
        </a:accent2>
        <a:accent3>
          <a:srgbClr val="AAAAAA"/>
        </a:accent3>
        <a:accent4>
          <a:srgbClr val="DADADA"/>
        </a:accent4>
        <a:accent5>
          <a:srgbClr val="B2B2B2"/>
        </a:accent5>
        <a:accent6>
          <a:srgbClr val="AEAEAE"/>
        </a:accent6>
        <a:hlink>
          <a:srgbClr val="777777"/>
        </a:hlink>
        <a:folHlink>
          <a:srgbClr val="FFFFFF"/>
        </a:folHlink>
      </a:clrScheme>
      <a:clrMap bg1="dk2" tx1="lt1" bg2="dk1" tx2="lt2" accent1="accent1" accent2="accent2" accent3="accent3" accent4="accent4" accent5="accent5" accent6="accent6" hlink="hlink" folHlink="folHlink"/>
    </a:extraClrScheme>
    <a:extraClrScheme>
      <a:clrScheme name="2_rectangle bevel 16">
        <a:dk1>
          <a:srgbClr val="000000"/>
        </a:dk1>
        <a:lt1>
          <a:srgbClr val="FFFFFF"/>
        </a:lt1>
        <a:dk2>
          <a:srgbClr val="1C1C1C"/>
        </a:dk2>
        <a:lt2>
          <a:srgbClr val="4D4D4D"/>
        </a:lt2>
        <a:accent1>
          <a:srgbClr val="4D4D4D"/>
        </a:accent1>
        <a:accent2>
          <a:srgbClr val="DDDDDD"/>
        </a:accent2>
        <a:accent3>
          <a:srgbClr val="FFFFFF"/>
        </a:accent3>
        <a:accent4>
          <a:srgbClr val="000000"/>
        </a:accent4>
        <a:accent5>
          <a:srgbClr val="B2B2B2"/>
        </a:accent5>
        <a:accent6>
          <a:srgbClr val="C8C8C8"/>
        </a:accent6>
        <a:hlink>
          <a:srgbClr val="808080"/>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colormaster">
  <a:themeElements>
    <a:clrScheme name="">
      <a:dk1>
        <a:srgbClr val="000000"/>
      </a:dk1>
      <a:lt1>
        <a:srgbClr val="CC0066"/>
      </a:lt1>
      <a:dk2>
        <a:srgbClr val="990033"/>
      </a:dk2>
      <a:lt2>
        <a:srgbClr val="C0C0C0"/>
      </a:lt2>
      <a:accent1>
        <a:srgbClr val="993366"/>
      </a:accent1>
      <a:accent2>
        <a:srgbClr val="FF9999"/>
      </a:accent2>
      <a:accent3>
        <a:srgbClr val="E2AAB8"/>
      </a:accent3>
      <a:accent4>
        <a:srgbClr val="000000"/>
      </a:accent4>
      <a:accent5>
        <a:srgbClr val="CAADB8"/>
      </a:accent5>
      <a:accent6>
        <a:srgbClr val="E78A8A"/>
      </a:accent6>
      <a:hlink>
        <a:srgbClr val="009999"/>
      </a:hlink>
      <a:folHlink>
        <a:srgbClr val="FF9933"/>
      </a:folHlink>
    </a:clrScheme>
    <a:fontScheme name="5_color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5_colormaster 1">
        <a:dk1>
          <a:srgbClr val="C0C0C0"/>
        </a:dk1>
        <a:lt1>
          <a:srgbClr val="FFFFFF"/>
        </a:lt1>
        <a:dk2>
          <a:srgbClr val="000099"/>
        </a:dk2>
        <a:lt2>
          <a:srgbClr val="CCECFF"/>
        </a:lt2>
        <a:accent1>
          <a:srgbClr val="FF3399"/>
        </a:accent1>
        <a:accent2>
          <a:srgbClr val="99CCFF"/>
        </a:accent2>
        <a:accent3>
          <a:srgbClr val="AAAACA"/>
        </a:accent3>
        <a:accent4>
          <a:srgbClr val="DADADA"/>
        </a:accent4>
        <a:accent5>
          <a:srgbClr val="FFADCA"/>
        </a:accent5>
        <a:accent6>
          <a:srgbClr val="8AB9E7"/>
        </a:accent6>
        <a:hlink>
          <a:srgbClr val="FF5050"/>
        </a:hlink>
        <a:folHlink>
          <a:srgbClr val="FFFF99"/>
        </a:folHlink>
      </a:clrScheme>
      <a:clrMap bg1="dk2" tx1="lt1" bg2="dk1" tx2="lt2" accent1="accent1" accent2="accent2" accent3="accent3" accent4="accent4" accent5="accent5" accent6="accent6" hlink="hlink" folHlink="folHlink"/>
    </a:extraClrScheme>
    <a:extraClrScheme>
      <a:clrScheme name="5_colormaster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clrMap bg1="lt1" tx1="dk1" bg2="lt2" tx2="dk2" accent1="accent1" accent2="accent2" accent3="accent3" accent4="accent4" accent5="accent5" accent6="accent6" hlink="hlink" folHlink="folHlink"/>
    </a:extraClrScheme>
    <a:extraClrScheme>
      <a:clrScheme name="5_colormaster 3">
        <a:dk1>
          <a:srgbClr val="C0C0C0"/>
        </a:dk1>
        <a:lt1>
          <a:srgbClr val="FFFFFF"/>
        </a:lt1>
        <a:dk2>
          <a:srgbClr val="800000"/>
        </a:dk2>
        <a:lt2>
          <a:srgbClr val="FFCC99"/>
        </a:lt2>
        <a:accent1>
          <a:srgbClr val="FF9900"/>
        </a:accent1>
        <a:accent2>
          <a:srgbClr val="CC0000"/>
        </a:accent2>
        <a:accent3>
          <a:srgbClr val="C0AAAA"/>
        </a:accent3>
        <a:accent4>
          <a:srgbClr val="DADADA"/>
        </a:accent4>
        <a:accent5>
          <a:srgbClr val="FFCAAA"/>
        </a:accent5>
        <a:accent6>
          <a:srgbClr val="B90000"/>
        </a:accent6>
        <a:hlink>
          <a:srgbClr val="FF33CC"/>
        </a:hlink>
        <a:folHlink>
          <a:srgbClr val="FFCC00"/>
        </a:folHlink>
      </a:clrScheme>
      <a:clrMap bg1="dk2" tx1="lt1" bg2="dk1" tx2="lt2" accent1="accent1" accent2="accent2" accent3="accent3" accent4="accent4" accent5="accent5" accent6="accent6" hlink="hlink" folHlink="folHlink"/>
    </a:extraClrScheme>
    <a:extraClrScheme>
      <a:clrScheme name="5_colormaster 4">
        <a:dk1>
          <a:srgbClr val="000000"/>
        </a:dk1>
        <a:lt1>
          <a:srgbClr val="FF9966"/>
        </a:lt1>
        <a:dk2>
          <a:srgbClr val="1C1C1C"/>
        </a:dk2>
        <a:lt2>
          <a:srgbClr val="4D4D4D"/>
        </a:lt2>
        <a:accent1>
          <a:srgbClr val="FF0000"/>
        </a:accent1>
        <a:accent2>
          <a:srgbClr val="FF6699"/>
        </a:accent2>
        <a:accent3>
          <a:srgbClr val="FFCAB8"/>
        </a:accent3>
        <a:accent4>
          <a:srgbClr val="000000"/>
        </a:accent4>
        <a:accent5>
          <a:srgbClr val="FFAAAA"/>
        </a:accent5>
        <a:accent6>
          <a:srgbClr val="E75C8A"/>
        </a:accent6>
        <a:hlink>
          <a:srgbClr val="CC00CC"/>
        </a:hlink>
        <a:folHlink>
          <a:srgbClr val="FFCC00"/>
        </a:folHlink>
      </a:clrScheme>
      <a:clrMap bg1="lt1" tx1="dk1" bg2="lt2" tx2="dk2" accent1="accent1" accent2="accent2" accent3="accent3" accent4="accent4" accent5="accent5" accent6="accent6" hlink="hlink" folHlink="folHlink"/>
    </a:extraClrScheme>
    <a:extraClrScheme>
      <a:clrScheme name="5_colormaster 5">
        <a:dk1>
          <a:srgbClr val="C0C0C0"/>
        </a:dk1>
        <a:lt1>
          <a:srgbClr val="FFFFFF"/>
        </a:lt1>
        <a:dk2>
          <a:srgbClr val="008000"/>
        </a:dk2>
        <a:lt2>
          <a:srgbClr val="CCECFF"/>
        </a:lt2>
        <a:accent1>
          <a:srgbClr val="0066FF"/>
        </a:accent1>
        <a:accent2>
          <a:srgbClr val="00FF00"/>
        </a:accent2>
        <a:accent3>
          <a:srgbClr val="AAC0AA"/>
        </a:accent3>
        <a:accent4>
          <a:srgbClr val="DADADA"/>
        </a:accent4>
        <a:accent5>
          <a:srgbClr val="AAB8FF"/>
        </a:accent5>
        <a:accent6>
          <a:srgbClr val="00E700"/>
        </a:accent6>
        <a:hlink>
          <a:srgbClr val="A29E00"/>
        </a:hlink>
        <a:folHlink>
          <a:srgbClr val="EA8B00"/>
        </a:folHlink>
      </a:clrScheme>
      <a:clrMap bg1="dk2" tx1="lt1" bg2="dk1" tx2="lt2" accent1="accent1" accent2="accent2" accent3="accent3" accent4="accent4" accent5="accent5" accent6="accent6" hlink="hlink" folHlink="folHlink"/>
    </a:extraClrScheme>
    <a:extraClrScheme>
      <a:clrScheme name="5_colormaster 6">
        <a:dk1>
          <a:srgbClr val="000000"/>
        </a:dk1>
        <a:lt1>
          <a:srgbClr val="97E183"/>
        </a:lt1>
        <a:dk2>
          <a:srgbClr val="1C1C1C"/>
        </a:dk2>
        <a:lt2>
          <a:srgbClr val="4D4D4D"/>
        </a:lt2>
        <a:accent1>
          <a:srgbClr val="0066FF"/>
        </a:accent1>
        <a:accent2>
          <a:srgbClr val="99FF99"/>
        </a:accent2>
        <a:accent3>
          <a:srgbClr val="C9EEC1"/>
        </a:accent3>
        <a:accent4>
          <a:srgbClr val="000000"/>
        </a:accent4>
        <a:accent5>
          <a:srgbClr val="AAB8FF"/>
        </a:accent5>
        <a:accent6>
          <a:srgbClr val="8AE78A"/>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5_colormaster 7">
        <a:dk1>
          <a:srgbClr val="C0C0C0"/>
        </a:dk1>
        <a:lt1>
          <a:srgbClr val="FFFFFF"/>
        </a:lt1>
        <a:dk2>
          <a:srgbClr val="008080"/>
        </a:dk2>
        <a:lt2>
          <a:srgbClr val="CCECFF"/>
        </a:lt2>
        <a:accent1>
          <a:srgbClr val="29A329"/>
        </a:accent1>
        <a:accent2>
          <a:srgbClr val="00FFFF"/>
        </a:accent2>
        <a:accent3>
          <a:srgbClr val="AAC0C0"/>
        </a:accent3>
        <a:accent4>
          <a:srgbClr val="DADADA"/>
        </a:accent4>
        <a:accent5>
          <a:srgbClr val="ACCEAC"/>
        </a:accent5>
        <a:accent6>
          <a:srgbClr val="00E7E7"/>
        </a:accent6>
        <a:hlink>
          <a:srgbClr val="3B6AFF"/>
        </a:hlink>
        <a:folHlink>
          <a:srgbClr val="FF9900"/>
        </a:folHlink>
      </a:clrScheme>
      <a:clrMap bg1="dk2" tx1="lt1" bg2="dk1" tx2="lt2" accent1="accent1" accent2="accent2" accent3="accent3" accent4="accent4" accent5="accent5" accent6="accent6" hlink="hlink" folHlink="folHlink"/>
    </a:extraClrScheme>
    <a:extraClrScheme>
      <a:clrScheme name="5_colormaster 8">
        <a:dk1>
          <a:srgbClr val="000000"/>
        </a:dk1>
        <a:lt1>
          <a:srgbClr val="64F0BE"/>
        </a:lt1>
        <a:dk2>
          <a:srgbClr val="1C1C1C"/>
        </a:dk2>
        <a:lt2>
          <a:srgbClr val="4D4D4D"/>
        </a:lt2>
        <a:accent1>
          <a:srgbClr val="008000"/>
        </a:accent1>
        <a:accent2>
          <a:srgbClr val="00FFFF"/>
        </a:accent2>
        <a:accent3>
          <a:srgbClr val="B8F6DB"/>
        </a:accent3>
        <a:accent4>
          <a:srgbClr val="000000"/>
        </a:accent4>
        <a:accent5>
          <a:srgbClr val="AAC0AA"/>
        </a:accent5>
        <a:accent6>
          <a:srgbClr val="00E7E7"/>
        </a:accent6>
        <a:hlink>
          <a:srgbClr val="3366FF"/>
        </a:hlink>
        <a:folHlink>
          <a:srgbClr val="FFCC66"/>
        </a:folHlink>
      </a:clrScheme>
      <a:clrMap bg1="lt1" tx1="dk1" bg2="lt2" tx2="dk2" accent1="accent1" accent2="accent2" accent3="accent3" accent4="accent4" accent5="accent5" accent6="accent6" hlink="hlink" folHlink="folHlink"/>
    </a:extraClrScheme>
    <a:extraClrScheme>
      <a:clrScheme name="5_colormaster 9">
        <a:dk1>
          <a:srgbClr val="C0C0C0"/>
        </a:dk1>
        <a:lt1>
          <a:srgbClr val="FFFFFF"/>
        </a:lt1>
        <a:dk2>
          <a:srgbClr val="CC9900"/>
        </a:dk2>
        <a:lt2>
          <a:srgbClr val="FFFFCC"/>
        </a:lt2>
        <a:accent1>
          <a:srgbClr val="FF3300"/>
        </a:accent1>
        <a:accent2>
          <a:srgbClr val="FFCC66"/>
        </a:accent2>
        <a:accent3>
          <a:srgbClr val="E2CAAA"/>
        </a:accent3>
        <a:accent4>
          <a:srgbClr val="DADADA"/>
        </a:accent4>
        <a:accent5>
          <a:srgbClr val="FFADAA"/>
        </a:accent5>
        <a:accent6>
          <a:srgbClr val="E7B95C"/>
        </a:accent6>
        <a:hlink>
          <a:srgbClr val="008080"/>
        </a:hlink>
        <a:folHlink>
          <a:srgbClr val="3399FF"/>
        </a:folHlink>
      </a:clrScheme>
      <a:clrMap bg1="dk2" tx1="lt1" bg2="dk1" tx2="lt2" accent1="accent1" accent2="accent2" accent3="accent3" accent4="accent4" accent5="accent5" accent6="accent6" hlink="hlink" folHlink="folHlink"/>
    </a:extraClrScheme>
    <a:extraClrScheme>
      <a:clrScheme name="5_colormaster 10">
        <a:dk1>
          <a:srgbClr val="000000"/>
        </a:dk1>
        <a:lt1>
          <a:srgbClr val="EFF274"/>
        </a:lt1>
        <a:dk2>
          <a:srgbClr val="1C1C1C"/>
        </a:dk2>
        <a:lt2>
          <a:srgbClr val="4D4D4D"/>
        </a:lt2>
        <a:accent1>
          <a:srgbClr val="9966FF"/>
        </a:accent1>
        <a:accent2>
          <a:srgbClr val="FFFFCC"/>
        </a:accent2>
        <a:accent3>
          <a:srgbClr val="F6F7BC"/>
        </a:accent3>
        <a:accent4>
          <a:srgbClr val="000000"/>
        </a:accent4>
        <a:accent5>
          <a:srgbClr val="CAB8FF"/>
        </a:accent5>
        <a:accent6>
          <a:srgbClr val="E7E7B9"/>
        </a:accent6>
        <a:hlink>
          <a:srgbClr val="6666FF"/>
        </a:hlink>
        <a:folHlink>
          <a:srgbClr val="99CCFF"/>
        </a:folHlink>
      </a:clrScheme>
      <a:clrMap bg1="lt1" tx1="dk1" bg2="lt2" tx2="dk2" accent1="accent1" accent2="accent2" accent3="accent3" accent4="accent4" accent5="accent5" accent6="accent6" hlink="hlink" folHlink="folHlink"/>
    </a:extraClrScheme>
    <a:extraClrScheme>
      <a:clrScheme name="5_colormaster 11">
        <a:dk1>
          <a:srgbClr val="C0C0C0"/>
        </a:dk1>
        <a:lt1>
          <a:srgbClr val="FFFFFF"/>
        </a:lt1>
        <a:dk2>
          <a:srgbClr val="6600CC"/>
        </a:dk2>
        <a:lt2>
          <a:srgbClr val="CCCCFF"/>
        </a:lt2>
        <a:accent1>
          <a:srgbClr val="D60093"/>
        </a:accent1>
        <a:accent2>
          <a:srgbClr val="9999FF"/>
        </a:accent2>
        <a:accent3>
          <a:srgbClr val="B8AAE2"/>
        </a:accent3>
        <a:accent4>
          <a:srgbClr val="DADADA"/>
        </a:accent4>
        <a:accent5>
          <a:srgbClr val="E8AAC8"/>
        </a:accent5>
        <a:accent6>
          <a:srgbClr val="8A8AE7"/>
        </a:accent6>
        <a:hlink>
          <a:srgbClr val="008000"/>
        </a:hlink>
        <a:folHlink>
          <a:srgbClr val="FF9966"/>
        </a:folHlink>
      </a:clrScheme>
      <a:clrMap bg1="dk2" tx1="lt1" bg2="dk1" tx2="lt2" accent1="accent1" accent2="accent2" accent3="accent3" accent4="accent4" accent5="accent5" accent6="accent6" hlink="hlink" folHlink="folHlink"/>
    </a:extraClrScheme>
    <a:extraClrScheme>
      <a:clrScheme name="5_colormaster 12">
        <a:dk1>
          <a:srgbClr val="000000"/>
        </a:dk1>
        <a:lt1>
          <a:srgbClr val="CC99FF"/>
        </a:lt1>
        <a:dk2>
          <a:srgbClr val="1C1C1C"/>
        </a:dk2>
        <a:lt2>
          <a:srgbClr val="4D4D4D"/>
        </a:lt2>
        <a:accent1>
          <a:srgbClr val="0066FF"/>
        </a:accent1>
        <a:accent2>
          <a:srgbClr val="CCCCFF"/>
        </a:accent2>
        <a:accent3>
          <a:srgbClr val="E2CAFF"/>
        </a:accent3>
        <a:accent4>
          <a:srgbClr val="000000"/>
        </a:accent4>
        <a:accent5>
          <a:srgbClr val="AAB8FF"/>
        </a:accent5>
        <a:accent6>
          <a:srgbClr val="B9B9E7"/>
        </a:accent6>
        <a:hlink>
          <a:srgbClr val="FF0066"/>
        </a:hlink>
        <a:folHlink>
          <a:srgbClr val="66CCFF"/>
        </a:folHlink>
      </a:clrScheme>
      <a:clrMap bg1="lt1" tx1="dk1" bg2="lt2" tx2="dk2" accent1="accent1" accent2="accent2" accent3="accent3" accent4="accent4" accent5="accent5" accent6="accent6" hlink="hlink" folHlink="folHlink"/>
    </a:extraClrScheme>
    <a:extraClrScheme>
      <a:clrScheme name="5_colormaster 13">
        <a:dk1>
          <a:srgbClr val="C0C0C0"/>
        </a:dk1>
        <a:lt1>
          <a:srgbClr val="FFFFFF"/>
        </a:lt1>
        <a:dk2>
          <a:srgbClr val="CC0066"/>
        </a:dk2>
        <a:lt2>
          <a:srgbClr val="FFCCCC"/>
        </a:lt2>
        <a:accent1>
          <a:srgbClr val="993366"/>
        </a:accent1>
        <a:accent2>
          <a:srgbClr val="FF9999"/>
        </a:accent2>
        <a:accent3>
          <a:srgbClr val="E2AAB8"/>
        </a:accent3>
        <a:accent4>
          <a:srgbClr val="DADADA"/>
        </a:accent4>
        <a:accent5>
          <a:srgbClr val="CAADB8"/>
        </a:accent5>
        <a:accent6>
          <a:srgbClr val="E78A8A"/>
        </a:accent6>
        <a:hlink>
          <a:srgbClr val="009999"/>
        </a:hlink>
        <a:folHlink>
          <a:srgbClr val="FF9933"/>
        </a:folHlink>
      </a:clrScheme>
      <a:clrMap bg1="dk2" tx1="lt1" bg2="dk1" tx2="lt2" accent1="accent1" accent2="accent2" accent3="accent3" accent4="accent4" accent5="accent5" accent6="accent6" hlink="hlink" folHlink="folHlink"/>
    </a:extraClrScheme>
    <a:extraClrScheme>
      <a:clrScheme name="5_colormaster 14">
        <a:dk1>
          <a:srgbClr val="000000"/>
        </a:dk1>
        <a:lt1>
          <a:srgbClr val="FF99CC"/>
        </a:lt1>
        <a:dk2>
          <a:srgbClr val="1C1C1C"/>
        </a:dk2>
        <a:lt2>
          <a:srgbClr val="4D4D4D"/>
        </a:lt2>
        <a:accent1>
          <a:srgbClr val="FF0000"/>
        </a:accent1>
        <a:accent2>
          <a:srgbClr val="FF99CC"/>
        </a:accent2>
        <a:accent3>
          <a:srgbClr val="FFCAE2"/>
        </a:accent3>
        <a:accent4>
          <a:srgbClr val="000000"/>
        </a:accent4>
        <a:accent5>
          <a:srgbClr val="FFAAAA"/>
        </a:accent5>
        <a:accent6>
          <a:srgbClr val="E78AB9"/>
        </a:accent6>
        <a:hlink>
          <a:srgbClr val="9933FF"/>
        </a:hlink>
        <a:folHlink>
          <a:srgbClr val="44C63A"/>
        </a:folHlink>
      </a:clrScheme>
      <a:clrMap bg1="lt1" tx1="dk1" bg2="lt2" tx2="dk2" accent1="accent1" accent2="accent2" accent3="accent3" accent4="accent4" accent5="accent5" accent6="accent6" hlink="hlink" folHlink="folHlink"/>
    </a:extraClrScheme>
    <a:extraClrScheme>
      <a:clrScheme name="5_colormaster 15">
        <a:dk1>
          <a:srgbClr val="C0C0C0"/>
        </a:dk1>
        <a:lt1>
          <a:srgbClr val="FFFFFF"/>
        </a:lt1>
        <a:dk2>
          <a:srgbClr val="000000"/>
        </a:dk2>
        <a:lt2>
          <a:srgbClr val="DDDDDD"/>
        </a:lt2>
        <a:accent1>
          <a:srgbClr val="4D4D4D"/>
        </a:accent1>
        <a:accent2>
          <a:srgbClr val="C0C0C0"/>
        </a:accent2>
        <a:accent3>
          <a:srgbClr val="AAAAAA"/>
        </a:accent3>
        <a:accent4>
          <a:srgbClr val="DADADA"/>
        </a:accent4>
        <a:accent5>
          <a:srgbClr val="B2B2B2"/>
        </a:accent5>
        <a:accent6>
          <a:srgbClr val="AEAEAE"/>
        </a:accent6>
        <a:hlink>
          <a:srgbClr val="777777"/>
        </a:hlink>
        <a:folHlink>
          <a:srgbClr val="FFFFFF"/>
        </a:folHlink>
      </a:clrScheme>
      <a:clrMap bg1="dk2" tx1="lt1" bg2="dk1" tx2="lt2" accent1="accent1" accent2="accent2" accent3="accent3" accent4="accent4" accent5="accent5" accent6="accent6" hlink="hlink" folHlink="folHlink"/>
    </a:extraClrScheme>
    <a:extraClrScheme>
      <a:clrScheme name="5_colormaster 16">
        <a:dk1>
          <a:srgbClr val="000000"/>
        </a:dk1>
        <a:lt1>
          <a:srgbClr val="FFFFFF"/>
        </a:lt1>
        <a:dk2>
          <a:srgbClr val="1C1C1C"/>
        </a:dk2>
        <a:lt2>
          <a:srgbClr val="4D4D4D"/>
        </a:lt2>
        <a:accent1>
          <a:srgbClr val="4D4D4D"/>
        </a:accent1>
        <a:accent2>
          <a:srgbClr val="DDDDDD"/>
        </a:accent2>
        <a:accent3>
          <a:srgbClr val="FFFFFF"/>
        </a:accent3>
        <a:accent4>
          <a:srgbClr val="000000"/>
        </a:accent4>
        <a:accent5>
          <a:srgbClr val="B2B2B2"/>
        </a:accent5>
        <a:accent6>
          <a:srgbClr val="C8C8C8"/>
        </a:accent6>
        <a:hlink>
          <a:srgbClr val="808080"/>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6_colormaster">
  <a:themeElements>
    <a:clrScheme name="">
      <a:dk1>
        <a:srgbClr val="000000"/>
      </a:dk1>
      <a:lt1>
        <a:srgbClr val="CC0066"/>
      </a:lt1>
      <a:dk2>
        <a:srgbClr val="990033"/>
      </a:dk2>
      <a:lt2>
        <a:srgbClr val="C0C0C0"/>
      </a:lt2>
      <a:accent1>
        <a:srgbClr val="993366"/>
      </a:accent1>
      <a:accent2>
        <a:srgbClr val="FF9999"/>
      </a:accent2>
      <a:accent3>
        <a:srgbClr val="E2AAB8"/>
      </a:accent3>
      <a:accent4>
        <a:srgbClr val="000000"/>
      </a:accent4>
      <a:accent5>
        <a:srgbClr val="CAADB8"/>
      </a:accent5>
      <a:accent6>
        <a:srgbClr val="E78A8A"/>
      </a:accent6>
      <a:hlink>
        <a:srgbClr val="009999"/>
      </a:hlink>
      <a:folHlink>
        <a:srgbClr val="FF9933"/>
      </a:folHlink>
    </a:clrScheme>
    <a:fontScheme name="6_color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6_colormaster 1">
        <a:dk1>
          <a:srgbClr val="C0C0C0"/>
        </a:dk1>
        <a:lt1>
          <a:srgbClr val="FFFFFF"/>
        </a:lt1>
        <a:dk2>
          <a:srgbClr val="000099"/>
        </a:dk2>
        <a:lt2>
          <a:srgbClr val="CCECFF"/>
        </a:lt2>
        <a:accent1>
          <a:srgbClr val="FF3399"/>
        </a:accent1>
        <a:accent2>
          <a:srgbClr val="99CCFF"/>
        </a:accent2>
        <a:accent3>
          <a:srgbClr val="AAAACA"/>
        </a:accent3>
        <a:accent4>
          <a:srgbClr val="DADADA"/>
        </a:accent4>
        <a:accent5>
          <a:srgbClr val="FFADCA"/>
        </a:accent5>
        <a:accent6>
          <a:srgbClr val="8AB9E7"/>
        </a:accent6>
        <a:hlink>
          <a:srgbClr val="FF5050"/>
        </a:hlink>
        <a:folHlink>
          <a:srgbClr val="FFFF99"/>
        </a:folHlink>
      </a:clrScheme>
      <a:clrMap bg1="dk2" tx1="lt1" bg2="dk1" tx2="lt2" accent1="accent1" accent2="accent2" accent3="accent3" accent4="accent4" accent5="accent5" accent6="accent6" hlink="hlink" folHlink="folHlink"/>
    </a:extraClrScheme>
    <a:extraClrScheme>
      <a:clrScheme name="6_colormaster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clrMap bg1="lt1" tx1="dk1" bg2="lt2" tx2="dk2" accent1="accent1" accent2="accent2" accent3="accent3" accent4="accent4" accent5="accent5" accent6="accent6" hlink="hlink" folHlink="folHlink"/>
    </a:extraClrScheme>
    <a:extraClrScheme>
      <a:clrScheme name="6_colormaster 3">
        <a:dk1>
          <a:srgbClr val="C0C0C0"/>
        </a:dk1>
        <a:lt1>
          <a:srgbClr val="FFFFFF"/>
        </a:lt1>
        <a:dk2>
          <a:srgbClr val="800000"/>
        </a:dk2>
        <a:lt2>
          <a:srgbClr val="FFCC99"/>
        </a:lt2>
        <a:accent1>
          <a:srgbClr val="FF9900"/>
        </a:accent1>
        <a:accent2>
          <a:srgbClr val="CC0000"/>
        </a:accent2>
        <a:accent3>
          <a:srgbClr val="C0AAAA"/>
        </a:accent3>
        <a:accent4>
          <a:srgbClr val="DADADA"/>
        </a:accent4>
        <a:accent5>
          <a:srgbClr val="FFCAAA"/>
        </a:accent5>
        <a:accent6>
          <a:srgbClr val="B90000"/>
        </a:accent6>
        <a:hlink>
          <a:srgbClr val="FF33CC"/>
        </a:hlink>
        <a:folHlink>
          <a:srgbClr val="FFCC00"/>
        </a:folHlink>
      </a:clrScheme>
      <a:clrMap bg1="dk2" tx1="lt1" bg2="dk1" tx2="lt2" accent1="accent1" accent2="accent2" accent3="accent3" accent4="accent4" accent5="accent5" accent6="accent6" hlink="hlink" folHlink="folHlink"/>
    </a:extraClrScheme>
    <a:extraClrScheme>
      <a:clrScheme name="6_colormaster 4">
        <a:dk1>
          <a:srgbClr val="000000"/>
        </a:dk1>
        <a:lt1>
          <a:srgbClr val="FF9966"/>
        </a:lt1>
        <a:dk2>
          <a:srgbClr val="1C1C1C"/>
        </a:dk2>
        <a:lt2>
          <a:srgbClr val="4D4D4D"/>
        </a:lt2>
        <a:accent1>
          <a:srgbClr val="FF0000"/>
        </a:accent1>
        <a:accent2>
          <a:srgbClr val="FF6699"/>
        </a:accent2>
        <a:accent3>
          <a:srgbClr val="FFCAB8"/>
        </a:accent3>
        <a:accent4>
          <a:srgbClr val="000000"/>
        </a:accent4>
        <a:accent5>
          <a:srgbClr val="FFAAAA"/>
        </a:accent5>
        <a:accent6>
          <a:srgbClr val="E75C8A"/>
        </a:accent6>
        <a:hlink>
          <a:srgbClr val="CC00CC"/>
        </a:hlink>
        <a:folHlink>
          <a:srgbClr val="FFCC00"/>
        </a:folHlink>
      </a:clrScheme>
      <a:clrMap bg1="lt1" tx1="dk1" bg2="lt2" tx2="dk2" accent1="accent1" accent2="accent2" accent3="accent3" accent4="accent4" accent5="accent5" accent6="accent6" hlink="hlink" folHlink="folHlink"/>
    </a:extraClrScheme>
    <a:extraClrScheme>
      <a:clrScheme name="6_colormaster 5">
        <a:dk1>
          <a:srgbClr val="C0C0C0"/>
        </a:dk1>
        <a:lt1>
          <a:srgbClr val="FFFFFF"/>
        </a:lt1>
        <a:dk2>
          <a:srgbClr val="008000"/>
        </a:dk2>
        <a:lt2>
          <a:srgbClr val="CCECFF"/>
        </a:lt2>
        <a:accent1>
          <a:srgbClr val="0066FF"/>
        </a:accent1>
        <a:accent2>
          <a:srgbClr val="00FF00"/>
        </a:accent2>
        <a:accent3>
          <a:srgbClr val="AAC0AA"/>
        </a:accent3>
        <a:accent4>
          <a:srgbClr val="DADADA"/>
        </a:accent4>
        <a:accent5>
          <a:srgbClr val="AAB8FF"/>
        </a:accent5>
        <a:accent6>
          <a:srgbClr val="00E700"/>
        </a:accent6>
        <a:hlink>
          <a:srgbClr val="A29E00"/>
        </a:hlink>
        <a:folHlink>
          <a:srgbClr val="EA8B00"/>
        </a:folHlink>
      </a:clrScheme>
      <a:clrMap bg1="dk2" tx1="lt1" bg2="dk1" tx2="lt2" accent1="accent1" accent2="accent2" accent3="accent3" accent4="accent4" accent5="accent5" accent6="accent6" hlink="hlink" folHlink="folHlink"/>
    </a:extraClrScheme>
    <a:extraClrScheme>
      <a:clrScheme name="6_colormaster 6">
        <a:dk1>
          <a:srgbClr val="000000"/>
        </a:dk1>
        <a:lt1>
          <a:srgbClr val="97E183"/>
        </a:lt1>
        <a:dk2>
          <a:srgbClr val="1C1C1C"/>
        </a:dk2>
        <a:lt2>
          <a:srgbClr val="4D4D4D"/>
        </a:lt2>
        <a:accent1>
          <a:srgbClr val="0066FF"/>
        </a:accent1>
        <a:accent2>
          <a:srgbClr val="99FF99"/>
        </a:accent2>
        <a:accent3>
          <a:srgbClr val="C9EEC1"/>
        </a:accent3>
        <a:accent4>
          <a:srgbClr val="000000"/>
        </a:accent4>
        <a:accent5>
          <a:srgbClr val="AAB8FF"/>
        </a:accent5>
        <a:accent6>
          <a:srgbClr val="8AE78A"/>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6_colormaster 7">
        <a:dk1>
          <a:srgbClr val="C0C0C0"/>
        </a:dk1>
        <a:lt1>
          <a:srgbClr val="FFFFFF"/>
        </a:lt1>
        <a:dk2>
          <a:srgbClr val="008080"/>
        </a:dk2>
        <a:lt2>
          <a:srgbClr val="CCECFF"/>
        </a:lt2>
        <a:accent1>
          <a:srgbClr val="29A329"/>
        </a:accent1>
        <a:accent2>
          <a:srgbClr val="00FFFF"/>
        </a:accent2>
        <a:accent3>
          <a:srgbClr val="AAC0C0"/>
        </a:accent3>
        <a:accent4>
          <a:srgbClr val="DADADA"/>
        </a:accent4>
        <a:accent5>
          <a:srgbClr val="ACCEAC"/>
        </a:accent5>
        <a:accent6>
          <a:srgbClr val="00E7E7"/>
        </a:accent6>
        <a:hlink>
          <a:srgbClr val="3B6AFF"/>
        </a:hlink>
        <a:folHlink>
          <a:srgbClr val="FF9900"/>
        </a:folHlink>
      </a:clrScheme>
      <a:clrMap bg1="dk2" tx1="lt1" bg2="dk1" tx2="lt2" accent1="accent1" accent2="accent2" accent3="accent3" accent4="accent4" accent5="accent5" accent6="accent6" hlink="hlink" folHlink="folHlink"/>
    </a:extraClrScheme>
    <a:extraClrScheme>
      <a:clrScheme name="6_colormaster 8">
        <a:dk1>
          <a:srgbClr val="000000"/>
        </a:dk1>
        <a:lt1>
          <a:srgbClr val="64F0BE"/>
        </a:lt1>
        <a:dk2>
          <a:srgbClr val="1C1C1C"/>
        </a:dk2>
        <a:lt2>
          <a:srgbClr val="4D4D4D"/>
        </a:lt2>
        <a:accent1>
          <a:srgbClr val="008000"/>
        </a:accent1>
        <a:accent2>
          <a:srgbClr val="00FFFF"/>
        </a:accent2>
        <a:accent3>
          <a:srgbClr val="B8F6DB"/>
        </a:accent3>
        <a:accent4>
          <a:srgbClr val="000000"/>
        </a:accent4>
        <a:accent5>
          <a:srgbClr val="AAC0AA"/>
        </a:accent5>
        <a:accent6>
          <a:srgbClr val="00E7E7"/>
        </a:accent6>
        <a:hlink>
          <a:srgbClr val="3366FF"/>
        </a:hlink>
        <a:folHlink>
          <a:srgbClr val="FFCC66"/>
        </a:folHlink>
      </a:clrScheme>
      <a:clrMap bg1="lt1" tx1="dk1" bg2="lt2" tx2="dk2" accent1="accent1" accent2="accent2" accent3="accent3" accent4="accent4" accent5="accent5" accent6="accent6" hlink="hlink" folHlink="folHlink"/>
    </a:extraClrScheme>
    <a:extraClrScheme>
      <a:clrScheme name="6_colormaster 9">
        <a:dk1>
          <a:srgbClr val="C0C0C0"/>
        </a:dk1>
        <a:lt1>
          <a:srgbClr val="FFFFFF"/>
        </a:lt1>
        <a:dk2>
          <a:srgbClr val="CC9900"/>
        </a:dk2>
        <a:lt2>
          <a:srgbClr val="FFFFCC"/>
        </a:lt2>
        <a:accent1>
          <a:srgbClr val="FF3300"/>
        </a:accent1>
        <a:accent2>
          <a:srgbClr val="FFCC66"/>
        </a:accent2>
        <a:accent3>
          <a:srgbClr val="E2CAAA"/>
        </a:accent3>
        <a:accent4>
          <a:srgbClr val="DADADA"/>
        </a:accent4>
        <a:accent5>
          <a:srgbClr val="FFADAA"/>
        </a:accent5>
        <a:accent6>
          <a:srgbClr val="E7B95C"/>
        </a:accent6>
        <a:hlink>
          <a:srgbClr val="008080"/>
        </a:hlink>
        <a:folHlink>
          <a:srgbClr val="3399FF"/>
        </a:folHlink>
      </a:clrScheme>
      <a:clrMap bg1="dk2" tx1="lt1" bg2="dk1" tx2="lt2" accent1="accent1" accent2="accent2" accent3="accent3" accent4="accent4" accent5="accent5" accent6="accent6" hlink="hlink" folHlink="folHlink"/>
    </a:extraClrScheme>
    <a:extraClrScheme>
      <a:clrScheme name="6_colormaster 10">
        <a:dk1>
          <a:srgbClr val="000000"/>
        </a:dk1>
        <a:lt1>
          <a:srgbClr val="EFF274"/>
        </a:lt1>
        <a:dk2>
          <a:srgbClr val="1C1C1C"/>
        </a:dk2>
        <a:lt2>
          <a:srgbClr val="4D4D4D"/>
        </a:lt2>
        <a:accent1>
          <a:srgbClr val="9966FF"/>
        </a:accent1>
        <a:accent2>
          <a:srgbClr val="FFFFCC"/>
        </a:accent2>
        <a:accent3>
          <a:srgbClr val="F6F7BC"/>
        </a:accent3>
        <a:accent4>
          <a:srgbClr val="000000"/>
        </a:accent4>
        <a:accent5>
          <a:srgbClr val="CAB8FF"/>
        </a:accent5>
        <a:accent6>
          <a:srgbClr val="E7E7B9"/>
        </a:accent6>
        <a:hlink>
          <a:srgbClr val="6666FF"/>
        </a:hlink>
        <a:folHlink>
          <a:srgbClr val="99CCFF"/>
        </a:folHlink>
      </a:clrScheme>
      <a:clrMap bg1="lt1" tx1="dk1" bg2="lt2" tx2="dk2" accent1="accent1" accent2="accent2" accent3="accent3" accent4="accent4" accent5="accent5" accent6="accent6" hlink="hlink" folHlink="folHlink"/>
    </a:extraClrScheme>
    <a:extraClrScheme>
      <a:clrScheme name="6_colormaster 11">
        <a:dk1>
          <a:srgbClr val="C0C0C0"/>
        </a:dk1>
        <a:lt1>
          <a:srgbClr val="FFFFFF"/>
        </a:lt1>
        <a:dk2>
          <a:srgbClr val="6600CC"/>
        </a:dk2>
        <a:lt2>
          <a:srgbClr val="CCCCFF"/>
        </a:lt2>
        <a:accent1>
          <a:srgbClr val="D60093"/>
        </a:accent1>
        <a:accent2>
          <a:srgbClr val="9999FF"/>
        </a:accent2>
        <a:accent3>
          <a:srgbClr val="B8AAE2"/>
        </a:accent3>
        <a:accent4>
          <a:srgbClr val="DADADA"/>
        </a:accent4>
        <a:accent5>
          <a:srgbClr val="E8AAC8"/>
        </a:accent5>
        <a:accent6>
          <a:srgbClr val="8A8AE7"/>
        </a:accent6>
        <a:hlink>
          <a:srgbClr val="008000"/>
        </a:hlink>
        <a:folHlink>
          <a:srgbClr val="FF9966"/>
        </a:folHlink>
      </a:clrScheme>
      <a:clrMap bg1="dk2" tx1="lt1" bg2="dk1" tx2="lt2" accent1="accent1" accent2="accent2" accent3="accent3" accent4="accent4" accent5="accent5" accent6="accent6" hlink="hlink" folHlink="folHlink"/>
    </a:extraClrScheme>
    <a:extraClrScheme>
      <a:clrScheme name="6_colormaster 12">
        <a:dk1>
          <a:srgbClr val="000000"/>
        </a:dk1>
        <a:lt1>
          <a:srgbClr val="CC99FF"/>
        </a:lt1>
        <a:dk2>
          <a:srgbClr val="1C1C1C"/>
        </a:dk2>
        <a:lt2>
          <a:srgbClr val="4D4D4D"/>
        </a:lt2>
        <a:accent1>
          <a:srgbClr val="0066FF"/>
        </a:accent1>
        <a:accent2>
          <a:srgbClr val="CCCCFF"/>
        </a:accent2>
        <a:accent3>
          <a:srgbClr val="E2CAFF"/>
        </a:accent3>
        <a:accent4>
          <a:srgbClr val="000000"/>
        </a:accent4>
        <a:accent5>
          <a:srgbClr val="AAB8FF"/>
        </a:accent5>
        <a:accent6>
          <a:srgbClr val="B9B9E7"/>
        </a:accent6>
        <a:hlink>
          <a:srgbClr val="FF0066"/>
        </a:hlink>
        <a:folHlink>
          <a:srgbClr val="66CCFF"/>
        </a:folHlink>
      </a:clrScheme>
      <a:clrMap bg1="lt1" tx1="dk1" bg2="lt2" tx2="dk2" accent1="accent1" accent2="accent2" accent3="accent3" accent4="accent4" accent5="accent5" accent6="accent6" hlink="hlink" folHlink="folHlink"/>
    </a:extraClrScheme>
    <a:extraClrScheme>
      <a:clrScheme name="6_colormaster 13">
        <a:dk1>
          <a:srgbClr val="C0C0C0"/>
        </a:dk1>
        <a:lt1>
          <a:srgbClr val="FFFFFF"/>
        </a:lt1>
        <a:dk2>
          <a:srgbClr val="CC0066"/>
        </a:dk2>
        <a:lt2>
          <a:srgbClr val="FFCCCC"/>
        </a:lt2>
        <a:accent1>
          <a:srgbClr val="993366"/>
        </a:accent1>
        <a:accent2>
          <a:srgbClr val="FF9999"/>
        </a:accent2>
        <a:accent3>
          <a:srgbClr val="E2AAB8"/>
        </a:accent3>
        <a:accent4>
          <a:srgbClr val="DADADA"/>
        </a:accent4>
        <a:accent5>
          <a:srgbClr val="CAADB8"/>
        </a:accent5>
        <a:accent6>
          <a:srgbClr val="E78A8A"/>
        </a:accent6>
        <a:hlink>
          <a:srgbClr val="009999"/>
        </a:hlink>
        <a:folHlink>
          <a:srgbClr val="FF9933"/>
        </a:folHlink>
      </a:clrScheme>
      <a:clrMap bg1="dk2" tx1="lt1" bg2="dk1" tx2="lt2" accent1="accent1" accent2="accent2" accent3="accent3" accent4="accent4" accent5="accent5" accent6="accent6" hlink="hlink" folHlink="folHlink"/>
    </a:extraClrScheme>
    <a:extraClrScheme>
      <a:clrScheme name="6_colormaster 14">
        <a:dk1>
          <a:srgbClr val="000000"/>
        </a:dk1>
        <a:lt1>
          <a:srgbClr val="FF99CC"/>
        </a:lt1>
        <a:dk2>
          <a:srgbClr val="1C1C1C"/>
        </a:dk2>
        <a:lt2>
          <a:srgbClr val="4D4D4D"/>
        </a:lt2>
        <a:accent1>
          <a:srgbClr val="FF0000"/>
        </a:accent1>
        <a:accent2>
          <a:srgbClr val="FF99CC"/>
        </a:accent2>
        <a:accent3>
          <a:srgbClr val="FFCAE2"/>
        </a:accent3>
        <a:accent4>
          <a:srgbClr val="000000"/>
        </a:accent4>
        <a:accent5>
          <a:srgbClr val="FFAAAA"/>
        </a:accent5>
        <a:accent6>
          <a:srgbClr val="E78AB9"/>
        </a:accent6>
        <a:hlink>
          <a:srgbClr val="9933FF"/>
        </a:hlink>
        <a:folHlink>
          <a:srgbClr val="44C63A"/>
        </a:folHlink>
      </a:clrScheme>
      <a:clrMap bg1="lt1" tx1="dk1" bg2="lt2" tx2="dk2" accent1="accent1" accent2="accent2" accent3="accent3" accent4="accent4" accent5="accent5" accent6="accent6" hlink="hlink" folHlink="folHlink"/>
    </a:extraClrScheme>
    <a:extraClrScheme>
      <a:clrScheme name="6_colormaster 15">
        <a:dk1>
          <a:srgbClr val="C0C0C0"/>
        </a:dk1>
        <a:lt1>
          <a:srgbClr val="FFFFFF"/>
        </a:lt1>
        <a:dk2>
          <a:srgbClr val="000000"/>
        </a:dk2>
        <a:lt2>
          <a:srgbClr val="DDDDDD"/>
        </a:lt2>
        <a:accent1>
          <a:srgbClr val="4D4D4D"/>
        </a:accent1>
        <a:accent2>
          <a:srgbClr val="C0C0C0"/>
        </a:accent2>
        <a:accent3>
          <a:srgbClr val="AAAAAA"/>
        </a:accent3>
        <a:accent4>
          <a:srgbClr val="DADADA"/>
        </a:accent4>
        <a:accent5>
          <a:srgbClr val="B2B2B2"/>
        </a:accent5>
        <a:accent6>
          <a:srgbClr val="AEAEAE"/>
        </a:accent6>
        <a:hlink>
          <a:srgbClr val="777777"/>
        </a:hlink>
        <a:folHlink>
          <a:srgbClr val="FFFFFF"/>
        </a:folHlink>
      </a:clrScheme>
      <a:clrMap bg1="dk2" tx1="lt1" bg2="dk1" tx2="lt2" accent1="accent1" accent2="accent2" accent3="accent3" accent4="accent4" accent5="accent5" accent6="accent6" hlink="hlink" folHlink="folHlink"/>
    </a:extraClrScheme>
    <a:extraClrScheme>
      <a:clrScheme name="6_colormaster 16">
        <a:dk1>
          <a:srgbClr val="000000"/>
        </a:dk1>
        <a:lt1>
          <a:srgbClr val="FFFFFF"/>
        </a:lt1>
        <a:dk2>
          <a:srgbClr val="1C1C1C"/>
        </a:dk2>
        <a:lt2>
          <a:srgbClr val="4D4D4D"/>
        </a:lt2>
        <a:accent1>
          <a:srgbClr val="4D4D4D"/>
        </a:accent1>
        <a:accent2>
          <a:srgbClr val="DDDDDD"/>
        </a:accent2>
        <a:accent3>
          <a:srgbClr val="FFFFFF"/>
        </a:accent3>
        <a:accent4>
          <a:srgbClr val="000000"/>
        </a:accent4>
        <a:accent5>
          <a:srgbClr val="B2B2B2"/>
        </a:accent5>
        <a:accent6>
          <a:srgbClr val="C8C8C8"/>
        </a:accent6>
        <a:hlink>
          <a:srgbClr val="808080"/>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101</Template>
  <TotalTime>49801</TotalTime>
  <Words>2227</Words>
  <Application>Microsoft Office PowerPoint</Application>
  <PresentationFormat>On-screen Show (4:3)</PresentationFormat>
  <Paragraphs>212</Paragraphs>
  <Slides>44</Slides>
  <Notes>0</Notes>
  <HiddenSlides>0</HiddenSlides>
  <MMClips>0</MMClips>
  <ScaleCrop>false</ScaleCrop>
  <HeadingPairs>
    <vt:vector size="4" baseType="variant">
      <vt:variant>
        <vt:lpstr>Theme</vt:lpstr>
      </vt:variant>
      <vt:variant>
        <vt:i4>9</vt:i4>
      </vt:variant>
      <vt:variant>
        <vt:lpstr>Slide Titles</vt:lpstr>
      </vt:variant>
      <vt:variant>
        <vt:i4>44</vt:i4>
      </vt:variant>
    </vt:vector>
  </HeadingPairs>
  <TitlesOfParts>
    <vt:vector size="53" baseType="lpstr">
      <vt:lpstr>1_colormaster</vt:lpstr>
      <vt:lpstr>2_colormaster</vt:lpstr>
      <vt:lpstr>1_rectangle bevel</vt:lpstr>
      <vt:lpstr>3_colormaster</vt:lpstr>
      <vt:lpstr>4_colormaster</vt:lpstr>
      <vt:lpstr>2_rectangle bevel</vt:lpstr>
      <vt:lpstr>5_colormaster</vt:lpstr>
      <vt:lpstr>6_colormaster</vt:lpstr>
      <vt:lpstr>Flow</vt:lpstr>
      <vt:lpstr>PowerPoint Presentation</vt:lpstr>
      <vt:lpstr>صياغة وتوثيق البحث</vt:lpstr>
      <vt:lpstr>كتابة الشكل النهائي للبحث</vt:lpstr>
      <vt:lpstr>1- لغة البحث وأسلوبه</vt:lpstr>
      <vt:lpstr>PowerPoint Presentation</vt:lpstr>
      <vt:lpstr>PowerPoint Presentation</vt:lpstr>
      <vt:lpstr>PowerPoint Presentation</vt:lpstr>
      <vt:lpstr>PowerPoint Presentation</vt:lpstr>
      <vt:lpstr>أمور ينبغي مراعاتها أثناء الصياغة</vt:lpstr>
      <vt:lpstr>ب: في العرض والسياق.</vt:lpstr>
      <vt:lpstr>ب: في العرض والسياق.</vt:lpstr>
      <vt:lpstr>أمور ينبغي تجنبها أثناء الصياغة. </vt:lpstr>
      <vt:lpstr>PowerPoint Presentation</vt:lpstr>
      <vt:lpstr>التوثيق </vt:lpstr>
      <vt:lpstr>أولاً: تعريف التوثيق</vt:lpstr>
      <vt:lpstr> ثانياً: كيفية التوثيق</vt:lpstr>
      <vt:lpstr>ما يُكتب في الهوامش </vt:lpstr>
      <vt:lpstr>ما يُكتب في الهوامش </vt:lpstr>
      <vt:lpstr>PowerPoint Presentation</vt:lpstr>
      <vt:lpstr>PowerPoint Presentation</vt:lpstr>
      <vt:lpstr>PowerPoint Presentation</vt:lpstr>
      <vt:lpstr>PowerPoint Presentation</vt:lpstr>
      <vt:lpstr>قواعد توثيق النصوص </vt:lpstr>
      <vt:lpstr>تخريج الآيات</vt:lpstr>
      <vt:lpstr>تخريج الأحاديث</vt:lpstr>
      <vt:lpstr>تخريج الأحاديث</vt:lpstr>
      <vt:lpstr>تخريج الأعلام</vt:lpstr>
      <vt:lpstr>قواعد توثيق النصوص</vt:lpstr>
      <vt:lpstr>قواعد توثيق النصوص</vt:lpstr>
      <vt:lpstr>PowerPoint Presentation</vt:lpstr>
      <vt:lpstr>PowerPoint Presentation</vt:lpstr>
      <vt:lpstr>ما يكتب في المصادر</vt:lpstr>
      <vt:lpstr>خاتمة البحث</vt:lpstr>
      <vt:lpstr>أنواع الفهارس العلمية، وكيفية صنعها</vt:lpstr>
      <vt:lpstr>أنواع الفهارس العلمية، وكيفية صنعها</vt:lpstr>
      <vt:lpstr>PowerPoint Presentation</vt:lpstr>
      <vt:lpstr>PowerPoint Presentation</vt:lpstr>
      <vt:lpstr>ما ينبغي مراعاته أثناء طباعة البحث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ئوميد البحركي</dc:creator>
  <cp:lastModifiedBy>S I N O</cp:lastModifiedBy>
  <cp:revision>69</cp:revision>
  <dcterms:created xsi:type="dcterms:W3CDTF">2015-10-14T18:06:39Z</dcterms:created>
  <dcterms:modified xsi:type="dcterms:W3CDTF">2023-12-19T07:16:15Z</dcterms:modified>
</cp:coreProperties>
</file>